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64" r:id="rId3"/>
    <p:sldId id="265" r:id="rId4"/>
    <p:sldId id="266" r:id="rId5"/>
    <p:sldId id="267" r:id="rId6"/>
    <p:sldId id="268" r:id="rId7"/>
    <p:sldId id="269" r:id="rId8"/>
    <p:sldId id="270" r:id="rId9"/>
    <p:sldId id="263" r:id="rId10"/>
    <p:sldId id="271" r:id="rId11"/>
    <p:sldId id="272" r:id="rId12"/>
    <p:sldId id="273" r:id="rId13"/>
    <p:sldId id="274" r:id="rId14"/>
    <p:sldId id="275" r:id="rId15"/>
    <p:sldId id="276" r:id="rId16"/>
    <p:sldId id="277" r:id="rId17"/>
    <p:sldId id="278" r:id="rId18"/>
    <p:sldId id="279" r:id="rId19"/>
    <p:sldId id="280" r:id="rId20"/>
    <p:sldId id="281"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7" r:id="rId55"/>
    <p:sldId id="318" r:id="rId56"/>
    <p:sldId id="319" r:id="rId57"/>
    <p:sldId id="320" r:id="rId58"/>
    <p:sldId id="321" r:id="rId59"/>
    <p:sldId id="322" r:id="rId60"/>
    <p:sldId id="323" r:id="rId61"/>
    <p:sldId id="324" r:id="rId62"/>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3891" autoAdjust="0"/>
  </p:normalViewPr>
  <p:slideViewPr>
    <p:cSldViewPr snapToGrid="0">
      <p:cViewPr>
        <p:scale>
          <a:sx n="50" d="100"/>
          <a:sy n="50" d="100"/>
        </p:scale>
        <p:origin x="1862" y="2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2DBFEC-6C41-494D-A148-9F88741B9E77}" type="doc">
      <dgm:prSet loTypeId="urn:microsoft.com/office/officeart/2008/layout/HorizontalMultiLevelHierarchy" loCatId="hierarchy" qsTypeId="urn:microsoft.com/office/officeart/2005/8/quickstyle/simple4" qsCatId="simple" csTypeId="urn:microsoft.com/office/officeart/2005/8/colors/colorful1" csCatId="colorful" phldr="1"/>
      <dgm:spPr/>
      <dgm:t>
        <a:bodyPr/>
        <a:lstStyle/>
        <a:p>
          <a:endParaRPr lang="vi-VN"/>
        </a:p>
      </dgm:t>
    </dgm:pt>
    <dgm:pt modelId="{9AEC4705-7345-4F59-9AC1-E8D091E4A30A}">
      <dgm:prSet phldrT="[Văn bản]" custT="1"/>
      <dgm:spPr/>
      <dgm:t>
        <a:bodyPr/>
        <a:lstStyle/>
        <a:p>
          <a:r>
            <a:rPr lang="vi-VN" sz="1800" b="1">
              <a:latin typeface="+mn-lt"/>
            </a:rPr>
            <a:t>PHẦN MỀM CHAT</a:t>
          </a:r>
        </a:p>
      </dgm:t>
    </dgm:pt>
    <dgm:pt modelId="{596AD2D8-5622-4DEE-B8BF-EA093D22C5B8}" type="parTrans" cxnId="{FC41825C-FAFD-4B22-AD7B-829260305A57}">
      <dgm:prSet/>
      <dgm:spPr/>
      <dgm:t>
        <a:bodyPr/>
        <a:lstStyle/>
        <a:p>
          <a:endParaRPr lang="vi-VN" sz="1800">
            <a:latin typeface="+mn-lt"/>
          </a:endParaRPr>
        </a:p>
      </dgm:t>
    </dgm:pt>
    <dgm:pt modelId="{5ACB25FE-B2CC-4F40-ACDF-73AE7FDF783A}" type="sibTrans" cxnId="{FC41825C-FAFD-4B22-AD7B-829260305A57}">
      <dgm:prSet/>
      <dgm:spPr/>
      <dgm:t>
        <a:bodyPr/>
        <a:lstStyle/>
        <a:p>
          <a:endParaRPr lang="vi-VN" sz="1800">
            <a:latin typeface="+mn-lt"/>
          </a:endParaRPr>
        </a:p>
      </dgm:t>
    </dgm:pt>
    <dgm:pt modelId="{D4F2AE65-4850-4E5E-AD0B-3E3A60B95746}">
      <dgm:prSet phldrT="[Văn bản]" custT="1"/>
      <dgm:spPr/>
      <dgm:t>
        <a:bodyPr/>
        <a:lstStyle/>
        <a:p>
          <a:r>
            <a:rPr lang="vi-VN" sz="1800" b="1">
              <a:latin typeface="+mn-lt"/>
            </a:rPr>
            <a:t>Tìm kiếm</a:t>
          </a:r>
        </a:p>
      </dgm:t>
    </dgm:pt>
    <dgm:pt modelId="{B6F10FC1-262F-454C-92D1-5D6AC3FC6110}" type="parTrans" cxnId="{71BE352D-E551-47B7-889E-8CF0F9E65CC8}">
      <dgm:prSet custT="1"/>
      <dgm:spPr/>
      <dgm:t>
        <a:bodyPr/>
        <a:lstStyle/>
        <a:p>
          <a:endParaRPr lang="vi-VN" sz="1800">
            <a:latin typeface="+mn-lt"/>
          </a:endParaRPr>
        </a:p>
      </dgm:t>
    </dgm:pt>
    <dgm:pt modelId="{2C21EEF0-197A-449A-909B-C72253E403AC}" type="sibTrans" cxnId="{71BE352D-E551-47B7-889E-8CF0F9E65CC8}">
      <dgm:prSet/>
      <dgm:spPr/>
      <dgm:t>
        <a:bodyPr/>
        <a:lstStyle/>
        <a:p>
          <a:endParaRPr lang="vi-VN" sz="1800">
            <a:latin typeface="+mn-lt"/>
          </a:endParaRPr>
        </a:p>
      </dgm:t>
    </dgm:pt>
    <dgm:pt modelId="{40E1F68F-39E8-4E2D-8544-24243182B935}">
      <dgm:prSet phldrT="[Văn bản]" custT="1"/>
      <dgm:spPr/>
      <dgm:t>
        <a:bodyPr/>
        <a:lstStyle/>
        <a:p>
          <a:r>
            <a:rPr lang="vi-VN" sz="1800" b="1">
              <a:latin typeface="+mn-lt"/>
            </a:rPr>
            <a:t>Cập nhật</a:t>
          </a:r>
        </a:p>
      </dgm:t>
    </dgm:pt>
    <dgm:pt modelId="{9060B27E-C931-451E-80BC-179B580609F6}" type="parTrans" cxnId="{55DD703A-7CCC-4887-9239-01DF1E9171F2}">
      <dgm:prSet custT="1"/>
      <dgm:spPr/>
      <dgm:t>
        <a:bodyPr/>
        <a:lstStyle/>
        <a:p>
          <a:endParaRPr lang="vi-VN" sz="1800">
            <a:latin typeface="+mn-lt"/>
          </a:endParaRPr>
        </a:p>
      </dgm:t>
    </dgm:pt>
    <dgm:pt modelId="{F58D49AC-559A-4E29-9C91-C7EA0046DC06}" type="sibTrans" cxnId="{55DD703A-7CCC-4887-9239-01DF1E9171F2}">
      <dgm:prSet/>
      <dgm:spPr/>
      <dgm:t>
        <a:bodyPr/>
        <a:lstStyle/>
        <a:p>
          <a:endParaRPr lang="vi-VN" sz="1800">
            <a:latin typeface="+mn-lt"/>
          </a:endParaRPr>
        </a:p>
      </dgm:t>
    </dgm:pt>
    <dgm:pt modelId="{1B73B265-C951-4744-9F2C-462635B07D8E}">
      <dgm:prSet phldrT="[Văn bản]" custT="1"/>
      <dgm:spPr/>
      <dgm:t>
        <a:bodyPr/>
        <a:lstStyle/>
        <a:p>
          <a:r>
            <a:rPr lang="vi-VN" sz="1800">
              <a:latin typeface="+mn-lt"/>
            </a:rPr>
            <a:t>Tìm kiếm phòng chat</a:t>
          </a:r>
        </a:p>
      </dgm:t>
    </dgm:pt>
    <dgm:pt modelId="{25A29FC7-B25E-47E2-BF0B-B45975813F52}" type="parTrans" cxnId="{3B286F6B-6335-4609-809E-CD95EC89ABCF}">
      <dgm:prSet custT="1"/>
      <dgm:spPr/>
      <dgm:t>
        <a:bodyPr/>
        <a:lstStyle/>
        <a:p>
          <a:endParaRPr lang="vi-VN" sz="1800">
            <a:latin typeface="+mn-lt"/>
          </a:endParaRPr>
        </a:p>
      </dgm:t>
    </dgm:pt>
    <dgm:pt modelId="{160D47C1-927E-4C61-8C06-8DF550C25B2E}" type="sibTrans" cxnId="{3B286F6B-6335-4609-809E-CD95EC89ABCF}">
      <dgm:prSet/>
      <dgm:spPr/>
      <dgm:t>
        <a:bodyPr/>
        <a:lstStyle/>
        <a:p>
          <a:endParaRPr lang="vi-VN" sz="1800">
            <a:latin typeface="+mn-lt"/>
          </a:endParaRPr>
        </a:p>
      </dgm:t>
    </dgm:pt>
    <dgm:pt modelId="{F3E3A2E0-FFDC-4280-97A2-337460EC6AC4}">
      <dgm:prSet phldrT="[Văn bản]" custT="1"/>
      <dgm:spPr/>
      <dgm:t>
        <a:bodyPr/>
        <a:lstStyle/>
        <a:p>
          <a:r>
            <a:rPr lang="vi-VN" sz="1800">
              <a:latin typeface="+mn-lt"/>
            </a:rPr>
            <a:t>Tìm kiếm người dùng</a:t>
          </a:r>
        </a:p>
      </dgm:t>
    </dgm:pt>
    <dgm:pt modelId="{590F59AD-9B18-471C-9C98-F6FE2B8AE80F}" type="parTrans" cxnId="{B5620AF6-48AE-485E-A822-33E3F6EC99A9}">
      <dgm:prSet custT="1"/>
      <dgm:spPr/>
      <dgm:t>
        <a:bodyPr/>
        <a:lstStyle/>
        <a:p>
          <a:endParaRPr lang="vi-VN" sz="1800">
            <a:latin typeface="+mn-lt"/>
          </a:endParaRPr>
        </a:p>
      </dgm:t>
    </dgm:pt>
    <dgm:pt modelId="{0AED1091-C7BC-4EB7-BF05-CA4DFCCAD453}" type="sibTrans" cxnId="{B5620AF6-48AE-485E-A822-33E3F6EC99A9}">
      <dgm:prSet/>
      <dgm:spPr/>
      <dgm:t>
        <a:bodyPr/>
        <a:lstStyle/>
        <a:p>
          <a:endParaRPr lang="vi-VN" sz="1800">
            <a:latin typeface="+mn-lt"/>
          </a:endParaRPr>
        </a:p>
      </dgm:t>
    </dgm:pt>
    <dgm:pt modelId="{D1D74530-9AEF-4673-8A83-57C94FCA2712}">
      <dgm:prSet phldrT="[Văn bản]" custT="1"/>
      <dgm:spPr/>
      <dgm:t>
        <a:bodyPr/>
        <a:lstStyle/>
        <a:p>
          <a:r>
            <a:rPr lang="vi-VN" sz="1800">
              <a:latin typeface="+mn-lt"/>
            </a:rPr>
            <a:t>Cập nhật thông tin phòng chat</a:t>
          </a:r>
        </a:p>
      </dgm:t>
    </dgm:pt>
    <dgm:pt modelId="{E7335F47-0B76-4CB9-9C6C-CE41474B8667}" type="parTrans" cxnId="{0768E1BB-3106-420D-AE09-2EA230C99CBF}">
      <dgm:prSet custT="1"/>
      <dgm:spPr/>
      <dgm:t>
        <a:bodyPr/>
        <a:lstStyle/>
        <a:p>
          <a:endParaRPr lang="vi-VN" sz="1800">
            <a:latin typeface="+mn-lt"/>
          </a:endParaRPr>
        </a:p>
      </dgm:t>
    </dgm:pt>
    <dgm:pt modelId="{88C241ED-AB4E-401B-A195-A576F2FB8C42}" type="sibTrans" cxnId="{0768E1BB-3106-420D-AE09-2EA230C99CBF}">
      <dgm:prSet/>
      <dgm:spPr/>
      <dgm:t>
        <a:bodyPr/>
        <a:lstStyle/>
        <a:p>
          <a:endParaRPr lang="vi-VN" sz="1800">
            <a:latin typeface="+mn-lt"/>
          </a:endParaRPr>
        </a:p>
      </dgm:t>
    </dgm:pt>
    <dgm:pt modelId="{6E7F31C3-F2DD-4B1F-9B51-457E3F1E045B}">
      <dgm:prSet phldrT="[Văn bản]" custT="1"/>
      <dgm:spPr/>
      <dgm:t>
        <a:bodyPr/>
        <a:lstStyle/>
        <a:p>
          <a:r>
            <a:rPr lang="vi-VN" sz="1800">
              <a:latin typeface="+mn-lt"/>
            </a:rPr>
            <a:t>Cập nhật thông tin người dùng</a:t>
          </a:r>
        </a:p>
      </dgm:t>
    </dgm:pt>
    <dgm:pt modelId="{C91EC03C-D309-420A-9E31-C288E34CE86D}" type="parTrans" cxnId="{14AF37B2-45F8-493B-AFE5-50CFCE0C7A88}">
      <dgm:prSet custT="1"/>
      <dgm:spPr/>
      <dgm:t>
        <a:bodyPr/>
        <a:lstStyle/>
        <a:p>
          <a:endParaRPr lang="vi-VN" sz="1800">
            <a:latin typeface="+mn-lt"/>
          </a:endParaRPr>
        </a:p>
      </dgm:t>
    </dgm:pt>
    <dgm:pt modelId="{3CA08EA2-E05D-469C-B273-05279F72E997}" type="sibTrans" cxnId="{14AF37B2-45F8-493B-AFE5-50CFCE0C7A88}">
      <dgm:prSet/>
      <dgm:spPr/>
      <dgm:t>
        <a:bodyPr/>
        <a:lstStyle/>
        <a:p>
          <a:endParaRPr lang="vi-VN" sz="1800">
            <a:latin typeface="+mn-lt"/>
          </a:endParaRPr>
        </a:p>
      </dgm:t>
    </dgm:pt>
    <dgm:pt modelId="{3035100C-4E59-45CE-A10F-67AF7BDB29DE}">
      <dgm:prSet phldrT="[Văn bản]" custT="1"/>
      <dgm:spPr/>
      <dgm:t>
        <a:bodyPr/>
        <a:lstStyle/>
        <a:p>
          <a:r>
            <a:rPr lang="vi-VN" sz="1800">
              <a:latin typeface="+mn-lt"/>
            </a:rPr>
            <a:t>Thêm phòng chat mới</a:t>
          </a:r>
        </a:p>
      </dgm:t>
    </dgm:pt>
    <dgm:pt modelId="{695DF1CE-2276-436C-9726-64764976E6A6}" type="parTrans" cxnId="{6F629848-7173-4FEA-961D-F2BBE7D1EF81}">
      <dgm:prSet custT="1"/>
      <dgm:spPr/>
      <dgm:t>
        <a:bodyPr/>
        <a:lstStyle/>
        <a:p>
          <a:endParaRPr lang="vi-VN" sz="1800">
            <a:latin typeface="+mn-lt"/>
          </a:endParaRPr>
        </a:p>
      </dgm:t>
    </dgm:pt>
    <dgm:pt modelId="{DD02B328-1DCF-4931-B185-E99F255EEECD}" type="sibTrans" cxnId="{6F629848-7173-4FEA-961D-F2BBE7D1EF81}">
      <dgm:prSet/>
      <dgm:spPr/>
      <dgm:t>
        <a:bodyPr/>
        <a:lstStyle/>
        <a:p>
          <a:endParaRPr lang="vi-VN" sz="1800">
            <a:latin typeface="+mn-lt"/>
          </a:endParaRPr>
        </a:p>
      </dgm:t>
    </dgm:pt>
    <dgm:pt modelId="{31C1FCE7-C731-4298-B079-852BA8A90D65}">
      <dgm:prSet phldrT="[Văn bản]" custT="1"/>
      <dgm:spPr/>
      <dgm:t>
        <a:bodyPr/>
        <a:lstStyle/>
        <a:p>
          <a:r>
            <a:rPr lang="vi-VN" sz="1800">
              <a:latin typeface="+mn-lt"/>
            </a:rPr>
            <a:t>Sửa thông tin phòng chat</a:t>
          </a:r>
        </a:p>
      </dgm:t>
    </dgm:pt>
    <dgm:pt modelId="{B53E228E-8DE9-451E-9BF8-19D9BA3448AD}" type="parTrans" cxnId="{A77ADFC7-146B-489C-89AD-256F587DF930}">
      <dgm:prSet custT="1"/>
      <dgm:spPr/>
      <dgm:t>
        <a:bodyPr/>
        <a:lstStyle/>
        <a:p>
          <a:endParaRPr lang="vi-VN" sz="1800">
            <a:latin typeface="+mn-lt"/>
          </a:endParaRPr>
        </a:p>
      </dgm:t>
    </dgm:pt>
    <dgm:pt modelId="{18ECF1D4-D3D2-440C-B590-A31E369820DD}" type="sibTrans" cxnId="{A77ADFC7-146B-489C-89AD-256F587DF930}">
      <dgm:prSet/>
      <dgm:spPr/>
      <dgm:t>
        <a:bodyPr/>
        <a:lstStyle/>
        <a:p>
          <a:endParaRPr lang="vi-VN" sz="1800">
            <a:latin typeface="+mn-lt"/>
          </a:endParaRPr>
        </a:p>
      </dgm:t>
    </dgm:pt>
    <dgm:pt modelId="{7847A298-AD63-4DD8-91F4-D4D5CCC556D2}">
      <dgm:prSet phldrT="[Văn bản]" custT="1"/>
      <dgm:spPr/>
      <dgm:t>
        <a:bodyPr/>
        <a:lstStyle/>
        <a:p>
          <a:r>
            <a:rPr lang="vi-VN" sz="1800">
              <a:latin typeface="+mn-lt"/>
            </a:rPr>
            <a:t>Xóa phòng chat</a:t>
          </a:r>
        </a:p>
      </dgm:t>
    </dgm:pt>
    <dgm:pt modelId="{E841B9B2-6E77-4F22-AD2F-9DC5133EDB7C}" type="parTrans" cxnId="{D7E4225E-9514-40C3-BAEC-611EACC219E8}">
      <dgm:prSet custT="1"/>
      <dgm:spPr/>
      <dgm:t>
        <a:bodyPr/>
        <a:lstStyle/>
        <a:p>
          <a:endParaRPr lang="vi-VN" sz="1800">
            <a:latin typeface="+mn-lt"/>
          </a:endParaRPr>
        </a:p>
      </dgm:t>
    </dgm:pt>
    <dgm:pt modelId="{9781D820-18AF-4FAF-B4C1-62441E9A15A3}" type="sibTrans" cxnId="{D7E4225E-9514-40C3-BAEC-611EACC219E8}">
      <dgm:prSet/>
      <dgm:spPr/>
      <dgm:t>
        <a:bodyPr/>
        <a:lstStyle/>
        <a:p>
          <a:endParaRPr lang="vi-VN" sz="1800">
            <a:latin typeface="+mn-lt"/>
          </a:endParaRPr>
        </a:p>
      </dgm:t>
    </dgm:pt>
    <dgm:pt modelId="{5E4D13F1-44EF-42DB-B053-0EBFC7EE6404}">
      <dgm:prSet phldrT="[Văn bản]" custT="1"/>
      <dgm:spPr/>
      <dgm:t>
        <a:bodyPr/>
        <a:lstStyle/>
        <a:p>
          <a:r>
            <a:rPr lang="vi-VN" sz="1800">
              <a:latin typeface="+mn-lt"/>
            </a:rPr>
            <a:t>Thêm người dùng mới</a:t>
          </a:r>
        </a:p>
      </dgm:t>
    </dgm:pt>
    <dgm:pt modelId="{76A8AA5B-CF3A-4DB8-8342-B77615EF862F}" type="parTrans" cxnId="{38E3CE2E-C1D3-40C0-B342-2FE5D2B23EBF}">
      <dgm:prSet custT="1"/>
      <dgm:spPr/>
      <dgm:t>
        <a:bodyPr/>
        <a:lstStyle/>
        <a:p>
          <a:endParaRPr lang="vi-VN" sz="1800">
            <a:latin typeface="+mn-lt"/>
          </a:endParaRPr>
        </a:p>
      </dgm:t>
    </dgm:pt>
    <dgm:pt modelId="{5B1C1F60-DEA2-47DD-B6F5-CB229C22DADF}" type="sibTrans" cxnId="{38E3CE2E-C1D3-40C0-B342-2FE5D2B23EBF}">
      <dgm:prSet/>
      <dgm:spPr/>
      <dgm:t>
        <a:bodyPr/>
        <a:lstStyle/>
        <a:p>
          <a:endParaRPr lang="vi-VN" sz="1800">
            <a:latin typeface="+mn-lt"/>
          </a:endParaRPr>
        </a:p>
      </dgm:t>
    </dgm:pt>
    <dgm:pt modelId="{9E84DDD7-FEBE-4D0D-A45A-0835C2CB0587}">
      <dgm:prSet phldrT="[Văn bản]" custT="1"/>
      <dgm:spPr/>
      <dgm:t>
        <a:bodyPr/>
        <a:lstStyle/>
        <a:p>
          <a:r>
            <a:rPr lang="vi-VN" sz="1800">
              <a:latin typeface="+mn-lt"/>
            </a:rPr>
            <a:t>Sửa thông tin người dùng</a:t>
          </a:r>
        </a:p>
      </dgm:t>
    </dgm:pt>
    <dgm:pt modelId="{294915E2-D34A-4EC6-817E-82C8E33699ED}" type="parTrans" cxnId="{21B5AD01-1A29-474D-BFAB-83BA5209F61A}">
      <dgm:prSet custT="1"/>
      <dgm:spPr/>
      <dgm:t>
        <a:bodyPr/>
        <a:lstStyle/>
        <a:p>
          <a:endParaRPr lang="vi-VN" sz="1800">
            <a:latin typeface="+mn-lt"/>
          </a:endParaRPr>
        </a:p>
      </dgm:t>
    </dgm:pt>
    <dgm:pt modelId="{AB4BB6C9-B889-4472-9F60-43B09FEBF173}" type="sibTrans" cxnId="{21B5AD01-1A29-474D-BFAB-83BA5209F61A}">
      <dgm:prSet/>
      <dgm:spPr/>
      <dgm:t>
        <a:bodyPr/>
        <a:lstStyle/>
        <a:p>
          <a:endParaRPr lang="vi-VN" sz="1800">
            <a:latin typeface="+mn-lt"/>
          </a:endParaRPr>
        </a:p>
      </dgm:t>
    </dgm:pt>
    <dgm:pt modelId="{664888B2-9294-433A-AF8B-4759942ECECC}">
      <dgm:prSet phldrT="[Văn bản]" custT="1"/>
      <dgm:spPr/>
      <dgm:t>
        <a:bodyPr/>
        <a:lstStyle/>
        <a:p>
          <a:r>
            <a:rPr lang="vi-VN" sz="1800">
              <a:latin typeface="+mn-lt"/>
            </a:rPr>
            <a:t>Xóa người dùng</a:t>
          </a:r>
        </a:p>
      </dgm:t>
    </dgm:pt>
    <dgm:pt modelId="{CD9EB106-1BA6-4835-A993-CFB03A775093}" type="parTrans" cxnId="{487645BB-AE2C-424B-B6A8-38223FA50E94}">
      <dgm:prSet custT="1"/>
      <dgm:spPr/>
      <dgm:t>
        <a:bodyPr/>
        <a:lstStyle/>
        <a:p>
          <a:endParaRPr lang="vi-VN" sz="1800">
            <a:latin typeface="+mn-lt"/>
          </a:endParaRPr>
        </a:p>
      </dgm:t>
    </dgm:pt>
    <dgm:pt modelId="{48EA54B0-B535-4648-B71C-7DCAE489414D}" type="sibTrans" cxnId="{487645BB-AE2C-424B-B6A8-38223FA50E94}">
      <dgm:prSet/>
      <dgm:spPr/>
      <dgm:t>
        <a:bodyPr/>
        <a:lstStyle/>
        <a:p>
          <a:endParaRPr lang="vi-VN" sz="1800">
            <a:latin typeface="+mn-lt"/>
          </a:endParaRPr>
        </a:p>
      </dgm:t>
    </dgm:pt>
    <dgm:pt modelId="{497AC9F8-C003-4F66-BD7A-08FBCCC89BB7}">
      <dgm:prSet phldrT="[Văn bản]" custT="1"/>
      <dgm:spPr/>
      <dgm:t>
        <a:bodyPr/>
        <a:lstStyle/>
        <a:p>
          <a:r>
            <a:rPr lang="vi-VN" sz="1800">
              <a:latin typeface="+mn-lt"/>
            </a:rPr>
            <a:t>Thêm người vào phòng chat</a:t>
          </a:r>
        </a:p>
      </dgm:t>
    </dgm:pt>
    <dgm:pt modelId="{074A13C2-9586-4E26-A08A-50C35D15BB12}" type="parTrans" cxnId="{3A91B10D-1B95-4126-99A4-ED64F6F30302}">
      <dgm:prSet custT="1"/>
      <dgm:spPr/>
      <dgm:t>
        <a:bodyPr/>
        <a:lstStyle/>
        <a:p>
          <a:endParaRPr lang="vi-VN" sz="700">
            <a:latin typeface="+mn-lt"/>
          </a:endParaRPr>
        </a:p>
      </dgm:t>
    </dgm:pt>
    <dgm:pt modelId="{EA053715-80C3-4F01-B630-26252AF2A508}" type="sibTrans" cxnId="{3A91B10D-1B95-4126-99A4-ED64F6F30302}">
      <dgm:prSet/>
      <dgm:spPr/>
      <dgm:t>
        <a:bodyPr/>
        <a:lstStyle/>
        <a:p>
          <a:endParaRPr lang="vi-VN" sz="2400">
            <a:latin typeface="+mn-lt"/>
          </a:endParaRPr>
        </a:p>
      </dgm:t>
    </dgm:pt>
    <dgm:pt modelId="{6E1ACA72-0E23-4FA5-9E8A-0110E3F43A3C}">
      <dgm:prSet phldrT="[Văn bản]" custT="1"/>
      <dgm:spPr/>
      <dgm:t>
        <a:bodyPr/>
        <a:lstStyle/>
        <a:p>
          <a:r>
            <a:rPr lang="vi-VN" sz="1800">
              <a:latin typeface="+mn-lt"/>
            </a:rPr>
            <a:t>Cập nhật thông tin message</a:t>
          </a:r>
        </a:p>
      </dgm:t>
    </dgm:pt>
    <dgm:pt modelId="{A78D6819-C042-4AF7-8BB3-18712C40744E}" type="parTrans" cxnId="{297E353A-6D6E-4D6B-BD1B-CD32DB520047}">
      <dgm:prSet custT="1"/>
      <dgm:spPr/>
      <dgm:t>
        <a:bodyPr/>
        <a:lstStyle/>
        <a:p>
          <a:endParaRPr lang="vi-VN" sz="700">
            <a:latin typeface="+mn-lt"/>
          </a:endParaRPr>
        </a:p>
      </dgm:t>
    </dgm:pt>
    <dgm:pt modelId="{65B638D7-0FCF-49FC-B18B-A5B036A6F0C7}" type="sibTrans" cxnId="{297E353A-6D6E-4D6B-BD1B-CD32DB520047}">
      <dgm:prSet/>
      <dgm:spPr/>
      <dgm:t>
        <a:bodyPr/>
        <a:lstStyle/>
        <a:p>
          <a:endParaRPr lang="vi-VN" sz="2400">
            <a:latin typeface="+mn-lt"/>
          </a:endParaRPr>
        </a:p>
      </dgm:t>
    </dgm:pt>
    <dgm:pt modelId="{78BD5126-4F95-4C79-9BC4-6B984C6CF498}">
      <dgm:prSet phldrT="[Văn bản]" custT="1"/>
      <dgm:spPr/>
      <dgm:t>
        <a:bodyPr/>
        <a:lstStyle/>
        <a:p>
          <a:r>
            <a:rPr lang="vi-VN" sz="1800">
              <a:latin typeface="+mn-lt"/>
            </a:rPr>
            <a:t>Thêm message</a:t>
          </a:r>
        </a:p>
      </dgm:t>
    </dgm:pt>
    <dgm:pt modelId="{71AE129D-02F6-41F5-A0BF-646CC35E6BEC}" type="parTrans" cxnId="{329AD8CC-56CE-413F-948B-1D86CDBCF121}">
      <dgm:prSet custT="1"/>
      <dgm:spPr/>
      <dgm:t>
        <a:bodyPr/>
        <a:lstStyle/>
        <a:p>
          <a:endParaRPr lang="vi-VN" sz="700">
            <a:latin typeface="+mn-lt"/>
          </a:endParaRPr>
        </a:p>
      </dgm:t>
    </dgm:pt>
    <dgm:pt modelId="{B933B026-9360-42F7-933E-5DFC5866699B}" type="sibTrans" cxnId="{329AD8CC-56CE-413F-948B-1D86CDBCF121}">
      <dgm:prSet/>
      <dgm:spPr/>
      <dgm:t>
        <a:bodyPr/>
        <a:lstStyle/>
        <a:p>
          <a:endParaRPr lang="vi-VN" sz="2400">
            <a:latin typeface="+mn-lt"/>
          </a:endParaRPr>
        </a:p>
      </dgm:t>
    </dgm:pt>
    <dgm:pt modelId="{8B151EB9-69F3-4267-9EB0-6378F0B2E5A5}">
      <dgm:prSet phldrT="[Văn bản]" custT="1"/>
      <dgm:spPr/>
      <dgm:t>
        <a:bodyPr/>
        <a:lstStyle/>
        <a:p>
          <a:r>
            <a:rPr lang="vi-VN" sz="1800">
              <a:latin typeface="+mn-lt"/>
            </a:rPr>
            <a:t>Thu hồi message</a:t>
          </a:r>
        </a:p>
      </dgm:t>
    </dgm:pt>
    <dgm:pt modelId="{067164F5-CC44-4043-8961-0E8D9330EC49}" type="parTrans" cxnId="{F29CE35A-0D97-4578-8BFB-38541C4555B7}">
      <dgm:prSet custT="1"/>
      <dgm:spPr/>
      <dgm:t>
        <a:bodyPr/>
        <a:lstStyle/>
        <a:p>
          <a:endParaRPr lang="vi-VN" sz="700">
            <a:latin typeface="+mn-lt"/>
          </a:endParaRPr>
        </a:p>
      </dgm:t>
    </dgm:pt>
    <dgm:pt modelId="{D9ECC736-C705-4086-8252-574805922D1C}" type="sibTrans" cxnId="{F29CE35A-0D97-4578-8BFB-38541C4555B7}">
      <dgm:prSet/>
      <dgm:spPr/>
      <dgm:t>
        <a:bodyPr/>
        <a:lstStyle/>
        <a:p>
          <a:endParaRPr lang="vi-VN" sz="2400">
            <a:latin typeface="+mn-lt"/>
          </a:endParaRPr>
        </a:p>
      </dgm:t>
    </dgm:pt>
    <dgm:pt modelId="{6C1F83ED-340B-46E3-8E0D-69AC56D722A1}">
      <dgm:prSet phldrT="[Văn bản]" custT="1"/>
      <dgm:spPr/>
      <dgm:t>
        <a:bodyPr/>
        <a:lstStyle/>
        <a:p>
          <a:r>
            <a:rPr lang="en-US" sz="1800">
              <a:latin typeface="+mn-lt"/>
            </a:rPr>
            <a:t>Cập nhật bạn bè</a:t>
          </a:r>
          <a:endParaRPr lang="vi-VN" sz="1800">
            <a:latin typeface="+mn-lt"/>
          </a:endParaRPr>
        </a:p>
      </dgm:t>
    </dgm:pt>
    <dgm:pt modelId="{56C79CFE-348C-4D31-A582-2958068ECF20}" type="parTrans" cxnId="{F67C7EF9-12BD-453A-A27A-93DF03F2082B}">
      <dgm:prSet custT="1"/>
      <dgm:spPr/>
      <dgm:t>
        <a:bodyPr/>
        <a:lstStyle/>
        <a:p>
          <a:endParaRPr lang="en-US" sz="700">
            <a:latin typeface="+mn-lt"/>
          </a:endParaRPr>
        </a:p>
      </dgm:t>
    </dgm:pt>
    <dgm:pt modelId="{DB07EA02-F5E0-46F9-BEF9-F01992475BE3}" type="sibTrans" cxnId="{F67C7EF9-12BD-453A-A27A-93DF03F2082B}">
      <dgm:prSet/>
      <dgm:spPr/>
      <dgm:t>
        <a:bodyPr/>
        <a:lstStyle/>
        <a:p>
          <a:endParaRPr lang="en-US" sz="2400">
            <a:latin typeface="+mn-lt"/>
          </a:endParaRPr>
        </a:p>
      </dgm:t>
    </dgm:pt>
    <dgm:pt modelId="{032F3D0F-1A02-465E-9C35-9682CE623A6A}">
      <dgm:prSet phldrT="[Văn bản]" custT="1"/>
      <dgm:spPr/>
      <dgm:t>
        <a:bodyPr/>
        <a:lstStyle/>
        <a:p>
          <a:r>
            <a:rPr lang="en-US" sz="1800">
              <a:latin typeface="+mn-lt"/>
            </a:rPr>
            <a:t>Kết bạn</a:t>
          </a:r>
          <a:endParaRPr lang="vi-VN" sz="1800">
            <a:latin typeface="+mn-lt"/>
          </a:endParaRPr>
        </a:p>
      </dgm:t>
    </dgm:pt>
    <dgm:pt modelId="{70F1825F-5C7C-4262-907E-CD69141036F6}" type="parTrans" cxnId="{C699BCAA-48C9-4CBB-B149-B8086F826FCF}">
      <dgm:prSet custT="1"/>
      <dgm:spPr/>
      <dgm:t>
        <a:bodyPr/>
        <a:lstStyle/>
        <a:p>
          <a:endParaRPr lang="en-US" sz="700">
            <a:latin typeface="+mn-lt"/>
          </a:endParaRPr>
        </a:p>
      </dgm:t>
    </dgm:pt>
    <dgm:pt modelId="{93CB6A4F-7293-499C-A44A-FE63BB81EED8}" type="sibTrans" cxnId="{C699BCAA-48C9-4CBB-B149-B8086F826FCF}">
      <dgm:prSet/>
      <dgm:spPr/>
      <dgm:t>
        <a:bodyPr/>
        <a:lstStyle/>
        <a:p>
          <a:endParaRPr lang="en-US" sz="2400">
            <a:latin typeface="+mn-lt"/>
          </a:endParaRPr>
        </a:p>
      </dgm:t>
    </dgm:pt>
    <dgm:pt modelId="{21E465F3-BA2E-46E7-9146-B286D6633129}">
      <dgm:prSet phldrT="[Văn bản]" custT="1"/>
      <dgm:spPr/>
      <dgm:t>
        <a:bodyPr/>
        <a:lstStyle/>
        <a:p>
          <a:r>
            <a:rPr lang="en-US" sz="1800">
              <a:latin typeface="+mn-lt"/>
            </a:rPr>
            <a:t>Gửi lời mời kết bạn</a:t>
          </a:r>
          <a:endParaRPr lang="vi-VN" sz="1800">
            <a:latin typeface="+mn-lt"/>
          </a:endParaRPr>
        </a:p>
      </dgm:t>
    </dgm:pt>
    <dgm:pt modelId="{158055CB-B985-4688-AAF2-4985DD1CD8F5}" type="parTrans" cxnId="{F4AF14D0-BFEF-4A1A-9E0E-A42F1DD95DA7}">
      <dgm:prSet custT="1"/>
      <dgm:spPr/>
      <dgm:t>
        <a:bodyPr/>
        <a:lstStyle/>
        <a:p>
          <a:endParaRPr lang="en-US" sz="700">
            <a:latin typeface="+mn-lt"/>
          </a:endParaRPr>
        </a:p>
      </dgm:t>
    </dgm:pt>
    <dgm:pt modelId="{F63C4944-06F5-423B-9CC6-8437559F3D33}" type="sibTrans" cxnId="{F4AF14D0-BFEF-4A1A-9E0E-A42F1DD95DA7}">
      <dgm:prSet/>
      <dgm:spPr/>
      <dgm:t>
        <a:bodyPr/>
        <a:lstStyle/>
        <a:p>
          <a:endParaRPr lang="en-US" sz="2400">
            <a:latin typeface="+mn-lt"/>
          </a:endParaRPr>
        </a:p>
      </dgm:t>
    </dgm:pt>
    <dgm:pt modelId="{80C9874A-C44B-42C0-836C-9ECABE543CF8}">
      <dgm:prSet phldrT="[Văn bản]" custT="1"/>
      <dgm:spPr/>
      <dgm:t>
        <a:bodyPr/>
        <a:lstStyle/>
        <a:p>
          <a:r>
            <a:rPr lang="en-US" sz="1800">
              <a:latin typeface="+mn-lt"/>
            </a:rPr>
            <a:t>Xóa bạn</a:t>
          </a:r>
          <a:endParaRPr lang="vi-VN" sz="1800">
            <a:latin typeface="+mn-lt"/>
          </a:endParaRPr>
        </a:p>
      </dgm:t>
    </dgm:pt>
    <dgm:pt modelId="{138A6858-1447-47EA-AA07-1AD1BBF2A36A}" type="parTrans" cxnId="{71B66E10-DE37-4644-A8A0-5DFF0FF48FD8}">
      <dgm:prSet custT="1"/>
      <dgm:spPr/>
      <dgm:t>
        <a:bodyPr/>
        <a:lstStyle/>
        <a:p>
          <a:endParaRPr lang="en-US" sz="700">
            <a:latin typeface="+mn-lt"/>
          </a:endParaRPr>
        </a:p>
      </dgm:t>
    </dgm:pt>
    <dgm:pt modelId="{B0C27A06-D04F-416A-BBDF-9D10171BB769}" type="sibTrans" cxnId="{71B66E10-DE37-4644-A8A0-5DFF0FF48FD8}">
      <dgm:prSet/>
      <dgm:spPr/>
      <dgm:t>
        <a:bodyPr/>
        <a:lstStyle/>
        <a:p>
          <a:endParaRPr lang="en-US" sz="2400">
            <a:latin typeface="+mn-lt"/>
          </a:endParaRPr>
        </a:p>
      </dgm:t>
    </dgm:pt>
    <dgm:pt modelId="{CEF4C72C-EC68-4F24-9EEC-03435E5B127F}" type="pres">
      <dgm:prSet presAssocID="{D72DBFEC-6C41-494D-A148-9F88741B9E77}" presName="Name0" presStyleCnt="0">
        <dgm:presLayoutVars>
          <dgm:chPref val="1"/>
          <dgm:dir/>
          <dgm:animOne val="branch"/>
          <dgm:animLvl val="lvl"/>
          <dgm:resizeHandles val="exact"/>
        </dgm:presLayoutVars>
      </dgm:prSet>
      <dgm:spPr/>
    </dgm:pt>
    <dgm:pt modelId="{BB0E4929-8908-434E-8715-E06B22B6AF8A}" type="pres">
      <dgm:prSet presAssocID="{9AEC4705-7345-4F59-9AC1-E8D091E4A30A}" presName="root1" presStyleCnt="0"/>
      <dgm:spPr/>
    </dgm:pt>
    <dgm:pt modelId="{785FA3E7-1F17-4968-AD95-E55984A6D488}" type="pres">
      <dgm:prSet presAssocID="{9AEC4705-7345-4F59-9AC1-E8D091E4A30A}" presName="LevelOneTextNode" presStyleLbl="node0" presStyleIdx="0" presStyleCnt="1" custScaleX="195078" custScaleY="378714" custLinFactNeighborX="-95342" custLinFactNeighborY="91329">
        <dgm:presLayoutVars>
          <dgm:chPref val="3"/>
        </dgm:presLayoutVars>
      </dgm:prSet>
      <dgm:spPr/>
    </dgm:pt>
    <dgm:pt modelId="{BCDB7FE8-5864-455D-A752-ED90F8B69170}" type="pres">
      <dgm:prSet presAssocID="{9AEC4705-7345-4F59-9AC1-E8D091E4A30A}" presName="level2hierChild" presStyleCnt="0"/>
      <dgm:spPr/>
    </dgm:pt>
    <dgm:pt modelId="{CA1D2F9D-15C4-4C55-B9CB-0A7D5A6737FC}" type="pres">
      <dgm:prSet presAssocID="{B6F10FC1-262F-454C-92D1-5D6AC3FC6110}" presName="conn2-1" presStyleLbl="parChTrans1D2" presStyleIdx="0" presStyleCnt="2"/>
      <dgm:spPr/>
    </dgm:pt>
    <dgm:pt modelId="{D4725D85-C351-47E2-8185-EDF0E7F7EC3C}" type="pres">
      <dgm:prSet presAssocID="{B6F10FC1-262F-454C-92D1-5D6AC3FC6110}" presName="connTx" presStyleLbl="parChTrans1D2" presStyleIdx="0" presStyleCnt="2"/>
      <dgm:spPr/>
    </dgm:pt>
    <dgm:pt modelId="{BC6F5AAE-8159-4CBF-BD31-37D4ECCBC256}" type="pres">
      <dgm:prSet presAssocID="{D4F2AE65-4850-4E5E-AD0B-3E3A60B95746}" presName="root2" presStyleCnt="0"/>
      <dgm:spPr/>
    </dgm:pt>
    <dgm:pt modelId="{5829B9F3-BBDD-48EC-BB8A-CF3BB91FCDE9}" type="pres">
      <dgm:prSet presAssocID="{D4F2AE65-4850-4E5E-AD0B-3E3A60B95746}" presName="LevelTwoTextNode" presStyleLbl="node2" presStyleIdx="0" presStyleCnt="2" custScaleX="179557" custScaleY="162134">
        <dgm:presLayoutVars>
          <dgm:chPref val="3"/>
        </dgm:presLayoutVars>
      </dgm:prSet>
      <dgm:spPr/>
    </dgm:pt>
    <dgm:pt modelId="{DF8954F5-6569-4B69-A722-B87BA8233B74}" type="pres">
      <dgm:prSet presAssocID="{D4F2AE65-4850-4E5E-AD0B-3E3A60B95746}" presName="level3hierChild" presStyleCnt="0"/>
      <dgm:spPr/>
    </dgm:pt>
    <dgm:pt modelId="{61754BEA-B68D-440A-ACCB-BBA6EC73BC0F}" type="pres">
      <dgm:prSet presAssocID="{25A29FC7-B25E-47E2-BF0B-B45975813F52}" presName="conn2-1" presStyleLbl="parChTrans1D3" presStyleIdx="0" presStyleCnt="6"/>
      <dgm:spPr/>
    </dgm:pt>
    <dgm:pt modelId="{4D174180-4C56-4B4B-B7B3-9B9B582077D0}" type="pres">
      <dgm:prSet presAssocID="{25A29FC7-B25E-47E2-BF0B-B45975813F52}" presName="connTx" presStyleLbl="parChTrans1D3" presStyleIdx="0" presStyleCnt="6"/>
      <dgm:spPr/>
    </dgm:pt>
    <dgm:pt modelId="{EF08DD98-9E1D-430A-8D50-947002EC49AB}" type="pres">
      <dgm:prSet presAssocID="{1B73B265-C951-4744-9F2C-462635B07D8E}" presName="root2" presStyleCnt="0"/>
      <dgm:spPr/>
    </dgm:pt>
    <dgm:pt modelId="{AD68F845-8486-4CA6-9A1F-8AC9A773C8AD}" type="pres">
      <dgm:prSet presAssocID="{1B73B265-C951-4744-9F2C-462635B07D8E}" presName="LevelTwoTextNode" presStyleLbl="node3" presStyleIdx="0" presStyleCnt="6" custScaleX="480233" custScaleY="138451">
        <dgm:presLayoutVars>
          <dgm:chPref val="3"/>
        </dgm:presLayoutVars>
      </dgm:prSet>
      <dgm:spPr/>
    </dgm:pt>
    <dgm:pt modelId="{DF4E421D-6D25-4838-983A-FAD8DF030518}" type="pres">
      <dgm:prSet presAssocID="{1B73B265-C951-4744-9F2C-462635B07D8E}" presName="level3hierChild" presStyleCnt="0"/>
      <dgm:spPr/>
    </dgm:pt>
    <dgm:pt modelId="{21AE5966-B407-4B34-AC93-516509AC1A15}" type="pres">
      <dgm:prSet presAssocID="{590F59AD-9B18-471C-9C98-F6FE2B8AE80F}" presName="conn2-1" presStyleLbl="parChTrans1D3" presStyleIdx="1" presStyleCnt="6"/>
      <dgm:spPr/>
    </dgm:pt>
    <dgm:pt modelId="{7739AE8F-51C3-4C1C-BC8E-859C2ED67F6B}" type="pres">
      <dgm:prSet presAssocID="{590F59AD-9B18-471C-9C98-F6FE2B8AE80F}" presName="connTx" presStyleLbl="parChTrans1D3" presStyleIdx="1" presStyleCnt="6"/>
      <dgm:spPr/>
    </dgm:pt>
    <dgm:pt modelId="{EBF80918-06AF-423E-B09E-B4A52199B1C0}" type="pres">
      <dgm:prSet presAssocID="{F3E3A2E0-FFDC-4280-97A2-337460EC6AC4}" presName="root2" presStyleCnt="0"/>
      <dgm:spPr/>
    </dgm:pt>
    <dgm:pt modelId="{837CE607-96DC-4268-A5F4-CA6B92FB6C68}" type="pres">
      <dgm:prSet presAssocID="{F3E3A2E0-FFDC-4280-97A2-337460EC6AC4}" presName="LevelTwoTextNode" presStyleLbl="node3" presStyleIdx="1" presStyleCnt="6" custScaleX="480233" custScaleY="138451">
        <dgm:presLayoutVars>
          <dgm:chPref val="3"/>
        </dgm:presLayoutVars>
      </dgm:prSet>
      <dgm:spPr/>
    </dgm:pt>
    <dgm:pt modelId="{9F03D19C-711A-4A92-9FFD-6150FA849518}" type="pres">
      <dgm:prSet presAssocID="{F3E3A2E0-FFDC-4280-97A2-337460EC6AC4}" presName="level3hierChild" presStyleCnt="0"/>
      <dgm:spPr/>
    </dgm:pt>
    <dgm:pt modelId="{8C90704A-1455-44A6-BDA2-78E06E4AAF83}" type="pres">
      <dgm:prSet presAssocID="{9060B27E-C931-451E-80BC-179B580609F6}" presName="conn2-1" presStyleLbl="parChTrans1D2" presStyleIdx="1" presStyleCnt="2"/>
      <dgm:spPr/>
    </dgm:pt>
    <dgm:pt modelId="{6CE9B9DD-1A69-42C6-AB56-D34388238D78}" type="pres">
      <dgm:prSet presAssocID="{9060B27E-C931-451E-80BC-179B580609F6}" presName="connTx" presStyleLbl="parChTrans1D2" presStyleIdx="1" presStyleCnt="2"/>
      <dgm:spPr/>
    </dgm:pt>
    <dgm:pt modelId="{8B6EADC7-AB56-443E-B24A-9C93EF60B2F7}" type="pres">
      <dgm:prSet presAssocID="{40E1F68F-39E8-4E2D-8544-24243182B935}" presName="root2" presStyleCnt="0"/>
      <dgm:spPr/>
    </dgm:pt>
    <dgm:pt modelId="{9A442BB3-00B1-4BE8-8E3E-635FFB0EDDF0}" type="pres">
      <dgm:prSet presAssocID="{40E1F68F-39E8-4E2D-8544-24243182B935}" presName="LevelTwoTextNode" presStyleLbl="node2" presStyleIdx="1" presStyleCnt="2" custScaleX="179557" custScaleY="162134">
        <dgm:presLayoutVars>
          <dgm:chPref val="3"/>
        </dgm:presLayoutVars>
      </dgm:prSet>
      <dgm:spPr/>
    </dgm:pt>
    <dgm:pt modelId="{5494953D-7BB7-42C2-BF4D-C839B6A4865F}" type="pres">
      <dgm:prSet presAssocID="{40E1F68F-39E8-4E2D-8544-24243182B935}" presName="level3hierChild" presStyleCnt="0"/>
      <dgm:spPr/>
    </dgm:pt>
    <dgm:pt modelId="{AFA59466-8FBE-4AC6-840C-CA8171E391D7}" type="pres">
      <dgm:prSet presAssocID="{E7335F47-0B76-4CB9-9C6C-CE41474B8667}" presName="conn2-1" presStyleLbl="parChTrans1D3" presStyleIdx="2" presStyleCnt="6"/>
      <dgm:spPr/>
    </dgm:pt>
    <dgm:pt modelId="{2F4530DD-75E4-4C0C-908E-1B0958D605AA}" type="pres">
      <dgm:prSet presAssocID="{E7335F47-0B76-4CB9-9C6C-CE41474B8667}" presName="connTx" presStyleLbl="parChTrans1D3" presStyleIdx="2" presStyleCnt="6"/>
      <dgm:spPr/>
    </dgm:pt>
    <dgm:pt modelId="{AD26DAA7-4BF6-4638-94DE-5D97E6802477}" type="pres">
      <dgm:prSet presAssocID="{D1D74530-9AEF-4673-8A83-57C94FCA2712}" presName="root2" presStyleCnt="0"/>
      <dgm:spPr/>
    </dgm:pt>
    <dgm:pt modelId="{8FD42BBE-3525-48A2-B8A4-630131628CCF}" type="pres">
      <dgm:prSet presAssocID="{D1D74530-9AEF-4673-8A83-57C94FCA2712}" presName="LevelTwoTextNode" presStyleLbl="node3" presStyleIdx="2" presStyleCnt="6" custScaleX="480233" custScaleY="325823">
        <dgm:presLayoutVars>
          <dgm:chPref val="3"/>
        </dgm:presLayoutVars>
      </dgm:prSet>
      <dgm:spPr/>
    </dgm:pt>
    <dgm:pt modelId="{59C50F32-2DB7-4848-9209-722A004E51ED}" type="pres">
      <dgm:prSet presAssocID="{D1D74530-9AEF-4673-8A83-57C94FCA2712}" presName="level3hierChild" presStyleCnt="0"/>
      <dgm:spPr/>
    </dgm:pt>
    <dgm:pt modelId="{817255B4-A4A0-4ABE-8D33-ACF3AEA5E655}" type="pres">
      <dgm:prSet presAssocID="{695DF1CE-2276-436C-9726-64764976E6A6}" presName="conn2-1" presStyleLbl="parChTrans1D4" presStyleIdx="0" presStyleCnt="12"/>
      <dgm:spPr/>
    </dgm:pt>
    <dgm:pt modelId="{FCBC41F6-57BF-4B2B-94A1-A67D6D067188}" type="pres">
      <dgm:prSet presAssocID="{695DF1CE-2276-436C-9726-64764976E6A6}" presName="connTx" presStyleLbl="parChTrans1D4" presStyleIdx="0" presStyleCnt="12"/>
      <dgm:spPr/>
    </dgm:pt>
    <dgm:pt modelId="{953C67EA-B70C-4D67-A653-2157652587E6}" type="pres">
      <dgm:prSet presAssocID="{3035100C-4E59-45CE-A10F-67AF7BDB29DE}" presName="root2" presStyleCnt="0"/>
      <dgm:spPr/>
    </dgm:pt>
    <dgm:pt modelId="{7C6039D9-EE0C-4027-86AB-5AE335955687}" type="pres">
      <dgm:prSet presAssocID="{3035100C-4E59-45CE-A10F-67AF7BDB29DE}" presName="LevelTwoTextNode" presStyleLbl="node4" presStyleIdx="0" presStyleCnt="12" custScaleX="565113" custScaleY="159219">
        <dgm:presLayoutVars>
          <dgm:chPref val="3"/>
        </dgm:presLayoutVars>
      </dgm:prSet>
      <dgm:spPr/>
    </dgm:pt>
    <dgm:pt modelId="{A3949E1E-2FF7-4F4C-A62D-0AE3C499A459}" type="pres">
      <dgm:prSet presAssocID="{3035100C-4E59-45CE-A10F-67AF7BDB29DE}" presName="level3hierChild" presStyleCnt="0"/>
      <dgm:spPr/>
    </dgm:pt>
    <dgm:pt modelId="{ED56D8BC-C31E-4085-ABCD-11547D61A809}" type="pres">
      <dgm:prSet presAssocID="{B53E228E-8DE9-451E-9BF8-19D9BA3448AD}" presName="conn2-1" presStyleLbl="parChTrans1D4" presStyleIdx="1" presStyleCnt="12"/>
      <dgm:spPr/>
    </dgm:pt>
    <dgm:pt modelId="{3B72CA0A-777C-49E7-9BFF-46215EB7C575}" type="pres">
      <dgm:prSet presAssocID="{B53E228E-8DE9-451E-9BF8-19D9BA3448AD}" presName="connTx" presStyleLbl="parChTrans1D4" presStyleIdx="1" presStyleCnt="12"/>
      <dgm:spPr/>
    </dgm:pt>
    <dgm:pt modelId="{123C24A5-7963-4FCB-B569-9CEF9DD3FA44}" type="pres">
      <dgm:prSet presAssocID="{31C1FCE7-C731-4298-B079-852BA8A90D65}" presName="root2" presStyleCnt="0"/>
      <dgm:spPr/>
    </dgm:pt>
    <dgm:pt modelId="{CF64153E-E6E4-4757-848C-CA6AE985E3AC}" type="pres">
      <dgm:prSet presAssocID="{31C1FCE7-C731-4298-B079-852BA8A90D65}" presName="LevelTwoTextNode" presStyleLbl="node4" presStyleIdx="1" presStyleCnt="12" custScaleX="565113" custScaleY="159219">
        <dgm:presLayoutVars>
          <dgm:chPref val="3"/>
        </dgm:presLayoutVars>
      </dgm:prSet>
      <dgm:spPr/>
    </dgm:pt>
    <dgm:pt modelId="{51A14FAC-5E84-49AE-99B4-46D977DF382E}" type="pres">
      <dgm:prSet presAssocID="{31C1FCE7-C731-4298-B079-852BA8A90D65}" presName="level3hierChild" presStyleCnt="0"/>
      <dgm:spPr/>
    </dgm:pt>
    <dgm:pt modelId="{7A664573-CDEF-40AA-B475-5959FF4BD7D1}" type="pres">
      <dgm:prSet presAssocID="{E841B9B2-6E77-4F22-AD2F-9DC5133EDB7C}" presName="conn2-1" presStyleLbl="parChTrans1D4" presStyleIdx="2" presStyleCnt="12"/>
      <dgm:spPr/>
    </dgm:pt>
    <dgm:pt modelId="{469DBB39-1792-41CF-A76F-E3D72C81A025}" type="pres">
      <dgm:prSet presAssocID="{E841B9B2-6E77-4F22-AD2F-9DC5133EDB7C}" presName="connTx" presStyleLbl="parChTrans1D4" presStyleIdx="2" presStyleCnt="12"/>
      <dgm:spPr/>
    </dgm:pt>
    <dgm:pt modelId="{9C2D1954-2873-4BC8-8482-627D2497B9F4}" type="pres">
      <dgm:prSet presAssocID="{7847A298-AD63-4DD8-91F4-D4D5CCC556D2}" presName="root2" presStyleCnt="0"/>
      <dgm:spPr/>
    </dgm:pt>
    <dgm:pt modelId="{C521D9EA-5CAA-4757-87B4-D53A2C2377AC}" type="pres">
      <dgm:prSet presAssocID="{7847A298-AD63-4DD8-91F4-D4D5CCC556D2}" presName="LevelTwoTextNode" presStyleLbl="node4" presStyleIdx="2" presStyleCnt="12" custScaleX="565113" custScaleY="159219">
        <dgm:presLayoutVars>
          <dgm:chPref val="3"/>
        </dgm:presLayoutVars>
      </dgm:prSet>
      <dgm:spPr/>
    </dgm:pt>
    <dgm:pt modelId="{1F3B5B51-A133-485F-9063-FD5B89BDA834}" type="pres">
      <dgm:prSet presAssocID="{7847A298-AD63-4DD8-91F4-D4D5CCC556D2}" presName="level3hierChild" presStyleCnt="0"/>
      <dgm:spPr/>
    </dgm:pt>
    <dgm:pt modelId="{1BA78867-4371-493C-A85F-90E06F275F2C}" type="pres">
      <dgm:prSet presAssocID="{074A13C2-9586-4E26-A08A-50C35D15BB12}" presName="conn2-1" presStyleLbl="parChTrans1D4" presStyleIdx="3" presStyleCnt="12"/>
      <dgm:spPr/>
    </dgm:pt>
    <dgm:pt modelId="{6B0991F6-B913-44F4-8306-D2E9A8E6B661}" type="pres">
      <dgm:prSet presAssocID="{074A13C2-9586-4E26-A08A-50C35D15BB12}" presName="connTx" presStyleLbl="parChTrans1D4" presStyleIdx="3" presStyleCnt="12"/>
      <dgm:spPr/>
    </dgm:pt>
    <dgm:pt modelId="{822B30DC-87EA-47ED-8653-B4439CFBBD05}" type="pres">
      <dgm:prSet presAssocID="{497AC9F8-C003-4F66-BD7A-08FBCCC89BB7}" presName="root2" presStyleCnt="0"/>
      <dgm:spPr/>
    </dgm:pt>
    <dgm:pt modelId="{72877277-AC1E-4768-A95C-0D7BB49CBC86}" type="pres">
      <dgm:prSet presAssocID="{497AC9F8-C003-4F66-BD7A-08FBCCC89BB7}" presName="LevelTwoTextNode" presStyleLbl="node4" presStyleIdx="3" presStyleCnt="12" custScaleX="567116" custScaleY="190690">
        <dgm:presLayoutVars>
          <dgm:chPref val="3"/>
        </dgm:presLayoutVars>
      </dgm:prSet>
      <dgm:spPr/>
    </dgm:pt>
    <dgm:pt modelId="{F8EEE6B0-9E47-4704-80DD-8A26AE09DDA9}" type="pres">
      <dgm:prSet presAssocID="{497AC9F8-C003-4F66-BD7A-08FBCCC89BB7}" presName="level3hierChild" presStyleCnt="0"/>
      <dgm:spPr/>
    </dgm:pt>
    <dgm:pt modelId="{8598CC8D-4F0B-4056-9B05-59D2F5DCB6E8}" type="pres">
      <dgm:prSet presAssocID="{A78D6819-C042-4AF7-8BB3-18712C40744E}" presName="conn2-1" presStyleLbl="parChTrans1D3" presStyleIdx="3" presStyleCnt="6"/>
      <dgm:spPr/>
    </dgm:pt>
    <dgm:pt modelId="{DC579CE8-E44B-49EF-8803-DC1D40EBEA59}" type="pres">
      <dgm:prSet presAssocID="{A78D6819-C042-4AF7-8BB3-18712C40744E}" presName="connTx" presStyleLbl="parChTrans1D3" presStyleIdx="3" presStyleCnt="6"/>
      <dgm:spPr/>
    </dgm:pt>
    <dgm:pt modelId="{1AE79A8E-A843-4944-897F-3EE0A48A6FFD}" type="pres">
      <dgm:prSet presAssocID="{6E1ACA72-0E23-4FA5-9E8A-0110E3F43A3C}" presName="root2" presStyleCnt="0"/>
      <dgm:spPr/>
    </dgm:pt>
    <dgm:pt modelId="{C5C4E3FB-BBAC-448F-BACB-B3DB4801E362}" type="pres">
      <dgm:prSet presAssocID="{6E1ACA72-0E23-4FA5-9E8A-0110E3F43A3C}" presName="LevelTwoTextNode" presStyleLbl="node3" presStyleIdx="3" presStyleCnt="6" custScaleX="488358" custScaleY="260407">
        <dgm:presLayoutVars>
          <dgm:chPref val="3"/>
        </dgm:presLayoutVars>
      </dgm:prSet>
      <dgm:spPr/>
    </dgm:pt>
    <dgm:pt modelId="{61EC12AD-B0F7-4BF1-A971-E640E9D93246}" type="pres">
      <dgm:prSet presAssocID="{6E1ACA72-0E23-4FA5-9E8A-0110E3F43A3C}" presName="level3hierChild" presStyleCnt="0"/>
      <dgm:spPr/>
    </dgm:pt>
    <dgm:pt modelId="{BBC89823-ECF7-4FA5-B751-90CE178C8474}" type="pres">
      <dgm:prSet presAssocID="{71AE129D-02F6-41F5-A0BF-646CC35E6BEC}" presName="conn2-1" presStyleLbl="parChTrans1D4" presStyleIdx="4" presStyleCnt="12"/>
      <dgm:spPr/>
    </dgm:pt>
    <dgm:pt modelId="{E93B28C3-C38C-45CA-8019-483AAEC05ACD}" type="pres">
      <dgm:prSet presAssocID="{71AE129D-02F6-41F5-A0BF-646CC35E6BEC}" presName="connTx" presStyleLbl="parChTrans1D4" presStyleIdx="4" presStyleCnt="12"/>
      <dgm:spPr/>
    </dgm:pt>
    <dgm:pt modelId="{9F38B4B7-051B-4301-97CC-21B24E47B55F}" type="pres">
      <dgm:prSet presAssocID="{78BD5126-4F95-4C79-9BC4-6B984C6CF498}" presName="root2" presStyleCnt="0"/>
      <dgm:spPr/>
    </dgm:pt>
    <dgm:pt modelId="{96355D2F-C738-47C9-AD3E-D609DF156EB3}" type="pres">
      <dgm:prSet presAssocID="{78BD5126-4F95-4C79-9BC4-6B984C6CF498}" presName="LevelTwoTextNode" presStyleLbl="node4" presStyleIdx="4" presStyleCnt="12" custScaleX="558464" custScaleY="146850" custLinFactNeighborX="1279">
        <dgm:presLayoutVars>
          <dgm:chPref val="3"/>
        </dgm:presLayoutVars>
      </dgm:prSet>
      <dgm:spPr/>
    </dgm:pt>
    <dgm:pt modelId="{55771A61-E3A0-449A-9AFE-ADE8A96A6C64}" type="pres">
      <dgm:prSet presAssocID="{78BD5126-4F95-4C79-9BC4-6B984C6CF498}" presName="level3hierChild" presStyleCnt="0"/>
      <dgm:spPr/>
    </dgm:pt>
    <dgm:pt modelId="{B20741E0-F94A-4363-A32C-E533F4DF30D3}" type="pres">
      <dgm:prSet presAssocID="{067164F5-CC44-4043-8961-0E8D9330EC49}" presName="conn2-1" presStyleLbl="parChTrans1D4" presStyleIdx="5" presStyleCnt="12"/>
      <dgm:spPr/>
    </dgm:pt>
    <dgm:pt modelId="{F99A531B-A687-4DF6-9CC4-DD946025AE59}" type="pres">
      <dgm:prSet presAssocID="{067164F5-CC44-4043-8961-0E8D9330EC49}" presName="connTx" presStyleLbl="parChTrans1D4" presStyleIdx="5" presStyleCnt="12"/>
      <dgm:spPr/>
    </dgm:pt>
    <dgm:pt modelId="{241B0894-43D7-40F1-835F-57E3447C8EA5}" type="pres">
      <dgm:prSet presAssocID="{8B151EB9-69F3-4267-9EB0-6378F0B2E5A5}" presName="root2" presStyleCnt="0"/>
      <dgm:spPr/>
    </dgm:pt>
    <dgm:pt modelId="{CE57AF13-61F1-4D42-8964-F20835FAB380}" type="pres">
      <dgm:prSet presAssocID="{8B151EB9-69F3-4267-9EB0-6378F0B2E5A5}" presName="LevelTwoTextNode" presStyleLbl="node4" presStyleIdx="5" presStyleCnt="12" custScaleX="558464" custScaleY="146850" custLinFactNeighborX="1279">
        <dgm:presLayoutVars>
          <dgm:chPref val="3"/>
        </dgm:presLayoutVars>
      </dgm:prSet>
      <dgm:spPr/>
    </dgm:pt>
    <dgm:pt modelId="{81050608-F1A7-4B22-9EC1-C0F70F0EF044}" type="pres">
      <dgm:prSet presAssocID="{8B151EB9-69F3-4267-9EB0-6378F0B2E5A5}" presName="level3hierChild" presStyleCnt="0"/>
      <dgm:spPr/>
    </dgm:pt>
    <dgm:pt modelId="{2B53DD0F-1CE1-4ED4-BFD5-A50269984306}" type="pres">
      <dgm:prSet presAssocID="{C91EC03C-D309-420A-9E31-C288E34CE86D}" presName="conn2-1" presStyleLbl="parChTrans1D3" presStyleIdx="4" presStyleCnt="6"/>
      <dgm:spPr/>
    </dgm:pt>
    <dgm:pt modelId="{2E3F5273-6817-47CE-BFF8-0056B96D49A5}" type="pres">
      <dgm:prSet presAssocID="{C91EC03C-D309-420A-9E31-C288E34CE86D}" presName="connTx" presStyleLbl="parChTrans1D3" presStyleIdx="4" presStyleCnt="6"/>
      <dgm:spPr/>
    </dgm:pt>
    <dgm:pt modelId="{54C89B3A-FAC7-4368-AEC2-73460F80B2A8}" type="pres">
      <dgm:prSet presAssocID="{6E7F31C3-F2DD-4B1F-9B51-457E3F1E045B}" presName="root2" presStyleCnt="0"/>
      <dgm:spPr/>
    </dgm:pt>
    <dgm:pt modelId="{D3D1475C-CFA9-4F57-A340-61D877C09CC7}" type="pres">
      <dgm:prSet presAssocID="{6E7F31C3-F2DD-4B1F-9B51-457E3F1E045B}" presName="LevelTwoTextNode" presStyleLbl="node3" presStyleIdx="4" presStyleCnt="6" custScaleX="480233" custScaleY="351498">
        <dgm:presLayoutVars>
          <dgm:chPref val="3"/>
        </dgm:presLayoutVars>
      </dgm:prSet>
      <dgm:spPr/>
    </dgm:pt>
    <dgm:pt modelId="{5B0ACE38-6202-4872-B3DD-D62F977F00A6}" type="pres">
      <dgm:prSet presAssocID="{6E7F31C3-F2DD-4B1F-9B51-457E3F1E045B}" presName="level3hierChild" presStyleCnt="0"/>
      <dgm:spPr/>
    </dgm:pt>
    <dgm:pt modelId="{956D2BB2-FFE9-4E70-B26D-7068A2738630}" type="pres">
      <dgm:prSet presAssocID="{76A8AA5B-CF3A-4DB8-8342-B77615EF862F}" presName="conn2-1" presStyleLbl="parChTrans1D4" presStyleIdx="6" presStyleCnt="12"/>
      <dgm:spPr/>
    </dgm:pt>
    <dgm:pt modelId="{47B55C5E-6065-497C-BFD5-BDA7A024EA00}" type="pres">
      <dgm:prSet presAssocID="{76A8AA5B-CF3A-4DB8-8342-B77615EF862F}" presName="connTx" presStyleLbl="parChTrans1D4" presStyleIdx="6" presStyleCnt="12"/>
      <dgm:spPr/>
    </dgm:pt>
    <dgm:pt modelId="{0664C865-53E6-47E1-A8C6-3981B97C4FD9}" type="pres">
      <dgm:prSet presAssocID="{5E4D13F1-44EF-42DB-B053-0EBFC7EE6404}" presName="root2" presStyleCnt="0"/>
      <dgm:spPr/>
    </dgm:pt>
    <dgm:pt modelId="{8BD0EF09-1DB3-4B80-99AB-4A64579F5CF0}" type="pres">
      <dgm:prSet presAssocID="{5E4D13F1-44EF-42DB-B053-0EBFC7EE6404}" presName="LevelTwoTextNode" presStyleLbl="node4" presStyleIdx="6" presStyleCnt="12" custScaleX="565113" custScaleY="159219">
        <dgm:presLayoutVars>
          <dgm:chPref val="3"/>
        </dgm:presLayoutVars>
      </dgm:prSet>
      <dgm:spPr/>
    </dgm:pt>
    <dgm:pt modelId="{C8F9D4E7-113C-4E91-B6FF-6736BCF70507}" type="pres">
      <dgm:prSet presAssocID="{5E4D13F1-44EF-42DB-B053-0EBFC7EE6404}" presName="level3hierChild" presStyleCnt="0"/>
      <dgm:spPr/>
    </dgm:pt>
    <dgm:pt modelId="{1BF0C3D2-661F-4418-B8FE-B0CDA14A0CDD}" type="pres">
      <dgm:prSet presAssocID="{294915E2-D34A-4EC6-817E-82C8E33699ED}" presName="conn2-1" presStyleLbl="parChTrans1D4" presStyleIdx="7" presStyleCnt="12"/>
      <dgm:spPr/>
    </dgm:pt>
    <dgm:pt modelId="{85A5F15A-11F4-442F-B618-F9AC9891C59C}" type="pres">
      <dgm:prSet presAssocID="{294915E2-D34A-4EC6-817E-82C8E33699ED}" presName="connTx" presStyleLbl="parChTrans1D4" presStyleIdx="7" presStyleCnt="12"/>
      <dgm:spPr/>
    </dgm:pt>
    <dgm:pt modelId="{795C476B-2976-42CE-8A6C-BDB68EF6CE98}" type="pres">
      <dgm:prSet presAssocID="{9E84DDD7-FEBE-4D0D-A45A-0835C2CB0587}" presName="root2" presStyleCnt="0"/>
      <dgm:spPr/>
    </dgm:pt>
    <dgm:pt modelId="{3099CBE1-766A-4907-B4A0-4219EDC26391}" type="pres">
      <dgm:prSet presAssocID="{9E84DDD7-FEBE-4D0D-A45A-0835C2CB0587}" presName="LevelTwoTextNode" presStyleLbl="node4" presStyleIdx="7" presStyleCnt="12" custScaleX="565113" custScaleY="159219">
        <dgm:presLayoutVars>
          <dgm:chPref val="3"/>
        </dgm:presLayoutVars>
      </dgm:prSet>
      <dgm:spPr/>
    </dgm:pt>
    <dgm:pt modelId="{CF3F50C1-63BC-492C-AAFA-D591D891955E}" type="pres">
      <dgm:prSet presAssocID="{9E84DDD7-FEBE-4D0D-A45A-0835C2CB0587}" presName="level3hierChild" presStyleCnt="0"/>
      <dgm:spPr/>
    </dgm:pt>
    <dgm:pt modelId="{4D1359C9-18DC-4C8F-85B3-7C234B06B90C}" type="pres">
      <dgm:prSet presAssocID="{CD9EB106-1BA6-4835-A993-CFB03A775093}" presName="conn2-1" presStyleLbl="parChTrans1D4" presStyleIdx="8" presStyleCnt="12"/>
      <dgm:spPr/>
    </dgm:pt>
    <dgm:pt modelId="{8CBEC35F-D69F-45F9-A9BD-B0C85EE5175C}" type="pres">
      <dgm:prSet presAssocID="{CD9EB106-1BA6-4835-A993-CFB03A775093}" presName="connTx" presStyleLbl="parChTrans1D4" presStyleIdx="8" presStyleCnt="12"/>
      <dgm:spPr/>
    </dgm:pt>
    <dgm:pt modelId="{6283AA3D-4ED3-478F-AC8E-992B4A143FBE}" type="pres">
      <dgm:prSet presAssocID="{664888B2-9294-433A-AF8B-4759942ECECC}" presName="root2" presStyleCnt="0"/>
      <dgm:spPr/>
    </dgm:pt>
    <dgm:pt modelId="{D2615479-1CBA-44E9-AB52-2B51340D9127}" type="pres">
      <dgm:prSet presAssocID="{664888B2-9294-433A-AF8B-4759942ECECC}" presName="LevelTwoTextNode" presStyleLbl="node4" presStyleIdx="8" presStyleCnt="12" custScaleX="565113" custScaleY="159219">
        <dgm:presLayoutVars>
          <dgm:chPref val="3"/>
        </dgm:presLayoutVars>
      </dgm:prSet>
      <dgm:spPr/>
    </dgm:pt>
    <dgm:pt modelId="{0EFEEE05-D8CC-46D1-B498-92D2E36B8221}" type="pres">
      <dgm:prSet presAssocID="{664888B2-9294-433A-AF8B-4759942ECECC}" presName="level3hierChild" presStyleCnt="0"/>
      <dgm:spPr/>
    </dgm:pt>
    <dgm:pt modelId="{C5890D50-B1E3-4762-9036-A5BF66F05B79}" type="pres">
      <dgm:prSet presAssocID="{56C79CFE-348C-4D31-A582-2958068ECF20}" presName="conn2-1" presStyleLbl="parChTrans1D3" presStyleIdx="5" presStyleCnt="6"/>
      <dgm:spPr/>
    </dgm:pt>
    <dgm:pt modelId="{0FF10E90-D38F-4E04-8338-597C59AB2AFA}" type="pres">
      <dgm:prSet presAssocID="{56C79CFE-348C-4D31-A582-2958068ECF20}" presName="connTx" presStyleLbl="parChTrans1D3" presStyleIdx="5" presStyleCnt="6"/>
      <dgm:spPr/>
    </dgm:pt>
    <dgm:pt modelId="{E4467B19-4AD6-4671-B726-05F3CE3146A6}" type="pres">
      <dgm:prSet presAssocID="{6C1F83ED-340B-46E3-8E0D-69AC56D722A1}" presName="root2" presStyleCnt="0"/>
      <dgm:spPr/>
    </dgm:pt>
    <dgm:pt modelId="{B62C805B-F243-48A6-9B99-A1BC0DBF2CF8}" type="pres">
      <dgm:prSet presAssocID="{6C1F83ED-340B-46E3-8E0D-69AC56D722A1}" presName="LevelTwoTextNode" presStyleLbl="node3" presStyleIdx="5" presStyleCnt="6" custScaleX="478973" custScaleY="162059">
        <dgm:presLayoutVars>
          <dgm:chPref val="3"/>
        </dgm:presLayoutVars>
      </dgm:prSet>
      <dgm:spPr/>
    </dgm:pt>
    <dgm:pt modelId="{BD7AC857-A6AF-4E57-B370-26180A7D55A9}" type="pres">
      <dgm:prSet presAssocID="{6C1F83ED-340B-46E3-8E0D-69AC56D722A1}" presName="level3hierChild" presStyleCnt="0"/>
      <dgm:spPr/>
    </dgm:pt>
    <dgm:pt modelId="{AE8EE762-E8B1-40B0-9B62-A26379DCD771}" type="pres">
      <dgm:prSet presAssocID="{70F1825F-5C7C-4262-907E-CD69141036F6}" presName="conn2-1" presStyleLbl="parChTrans1D4" presStyleIdx="9" presStyleCnt="12"/>
      <dgm:spPr/>
    </dgm:pt>
    <dgm:pt modelId="{EA63828A-6D5B-4320-A3FE-4C1881A4134B}" type="pres">
      <dgm:prSet presAssocID="{70F1825F-5C7C-4262-907E-CD69141036F6}" presName="connTx" presStyleLbl="parChTrans1D4" presStyleIdx="9" presStyleCnt="12"/>
      <dgm:spPr/>
    </dgm:pt>
    <dgm:pt modelId="{1C9E00F5-8CB6-458B-B03F-EF73C2865C5C}" type="pres">
      <dgm:prSet presAssocID="{032F3D0F-1A02-465E-9C35-9682CE623A6A}" presName="root2" presStyleCnt="0"/>
      <dgm:spPr/>
    </dgm:pt>
    <dgm:pt modelId="{F73FD15E-9EBD-4534-9C43-4146A2D3BE85}" type="pres">
      <dgm:prSet presAssocID="{032F3D0F-1A02-465E-9C35-9682CE623A6A}" presName="LevelTwoTextNode" presStyleLbl="node4" presStyleIdx="9" presStyleCnt="12" custScaleX="563229" custScaleY="179253">
        <dgm:presLayoutVars>
          <dgm:chPref val="3"/>
        </dgm:presLayoutVars>
      </dgm:prSet>
      <dgm:spPr/>
    </dgm:pt>
    <dgm:pt modelId="{A497A2F2-3DE5-40AD-B0C7-8AFFB9210805}" type="pres">
      <dgm:prSet presAssocID="{032F3D0F-1A02-465E-9C35-9682CE623A6A}" presName="level3hierChild" presStyleCnt="0"/>
      <dgm:spPr/>
    </dgm:pt>
    <dgm:pt modelId="{62AD03C0-07F3-467E-A63E-86F2DFB67724}" type="pres">
      <dgm:prSet presAssocID="{158055CB-B985-4688-AAF2-4985DD1CD8F5}" presName="conn2-1" presStyleLbl="parChTrans1D4" presStyleIdx="10" presStyleCnt="12"/>
      <dgm:spPr/>
    </dgm:pt>
    <dgm:pt modelId="{2E3A687D-28A9-468D-A4A2-92499EEB97FF}" type="pres">
      <dgm:prSet presAssocID="{158055CB-B985-4688-AAF2-4985DD1CD8F5}" presName="connTx" presStyleLbl="parChTrans1D4" presStyleIdx="10" presStyleCnt="12"/>
      <dgm:spPr/>
    </dgm:pt>
    <dgm:pt modelId="{7F5A6853-2F0A-4594-AE18-B39ABFE35F1E}" type="pres">
      <dgm:prSet presAssocID="{21E465F3-BA2E-46E7-9146-B286D6633129}" presName="root2" presStyleCnt="0"/>
      <dgm:spPr/>
    </dgm:pt>
    <dgm:pt modelId="{4A21C6F1-6E63-419B-B27C-2B29D10859CD}" type="pres">
      <dgm:prSet presAssocID="{21E465F3-BA2E-46E7-9146-B286D6633129}" presName="LevelTwoTextNode" presStyleLbl="node4" presStyleIdx="10" presStyleCnt="12" custScaleX="563229" custScaleY="179253">
        <dgm:presLayoutVars>
          <dgm:chPref val="3"/>
        </dgm:presLayoutVars>
      </dgm:prSet>
      <dgm:spPr/>
    </dgm:pt>
    <dgm:pt modelId="{CC3CBDBF-7E87-45E1-B938-1F51568FBBD8}" type="pres">
      <dgm:prSet presAssocID="{21E465F3-BA2E-46E7-9146-B286D6633129}" presName="level3hierChild" presStyleCnt="0"/>
      <dgm:spPr/>
    </dgm:pt>
    <dgm:pt modelId="{AFEA0D8D-D6B6-4FCB-BE88-315C99B86F78}" type="pres">
      <dgm:prSet presAssocID="{138A6858-1447-47EA-AA07-1AD1BBF2A36A}" presName="conn2-1" presStyleLbl="parChTrans1D4" presStyleIdx="11" presStyleCnt="12"/>
      <dgm:spPr/>
    </dgm:pt>
    <dgm:pt modelId="{ACE7D965-8166-48BF-9A34-41E1A851418D}" type="pres">
      <dgm:prSet presAssocID="{138A6858-1447-47EA-AA07-1AD1BBF2A36A}" presName="connTx" presStyleLbl="parChTrans1D4" presStyleIdx="11" presStyleCnt="12"/>
      <dgm:spPr/>
    </dgm:pt>
    <dgm:pt modelId="{60438560-3F04-47E9-B8DC-E4C60F314F42}" type="pres">
      <dgm:prSet presAssocID="{80C9874A-C44B-42C0-836C-9ECABE543CF8}" presName="root2" presStyleCnt="0"/>
      <dgm:spPr/>
    </dgm:pt>
    <dgm:pt modelId="{F63E269F-C585-4AF6-ABFD-D710BEF277C2}" type="pres">
      <dgm:prSet presAssocID="{80C9874A-C44B-42C0-836C-9ECABE543CF8}" presName="LevelTwoTextNode" presStyleLbl="node4" presStyleIdx="11" presStyleCnt="12" custScaleX="563229" custScaleY="179253">
        <dgm:presLayoutVars>
          <dgm:chPref val="3"/>
        </dgm:presLayoutVars>
      </dgm:prSet>
      <dgm:spPr/>
    </dgm:pt>
    <dgm:pt modelId="{E333CDA7-2B26-4C74-98FA-673CD9549ABC}" type="pres">
      <dgm:prSet presAssocID="{80C9874A-C44B-42C0-836C-9ECABE543CF8}" presName="level3hierChild" presStyleCnt="0"/>
      <dgm:spPr/>
    </dgm:pt>
  </dgm:ptLst>
  <dgm:cxnLst>
    <dgm:cxn modelId="{21B5AD01-1A29-474D-BFAB-83BA5209F61A}" srcId="{6E7F31C3-F2DD-4B1F-9B51-457E3F1E045B}" destId="{9E84DDD7-FEBE-4D0D-A45A-0835C2CB0587}" srcOrd="1" destOrd="0" parTransId="{294915E2-D34A-4EC6-817E-82C8E33699ED}" sibTransId="{AB4BB6C9-B889-4472-9F60-43B09FEBF173}"/>
    <dgm:cxn modelId="{970D2509-0C4C-435E-A345-899A0D15F3F0}" type="presOf" srcId="{9AEC4705-7345-4F59-9AC1-E8D091E4A30A}" destId="{785FA3E7-1F17-4968-AD95-E55984A6D488}" srcOrd="0" destOrd="0" presId="urn:microsoft.com/office/officeart/2008/layout/HorizontalMultiLevelHierarchy"/>
    <dgm:cxn modelId="{3A91B10D-1B95-4126-99A4-ED64F6F30302}" srcId="{D1D74530-9AEF-4673-8A83-57C94FCA2712}" destId="{497AC9F8-C003-4F66-BD7A-08FBCCC89BB7}" srcOrd="3" destOrd="0" parTransId="{074A13C2-9586-4E26-A08A-50C35D15BB12}" sibTransId="{EA053715-80C3-4F01-B630-26252AF2A508}"/>
    <dgm:cxn modelId="{1C0B830E-C20A-498D-9C11-272E713410E7}" type="presOf" srcId="{71AE129D-02F6-41F5-A0BF-646CC35E6BEC}" destId="{E93B28C3-C38C-45CA-8019-483AAEC05ACD}" srcOrd="1" destOrd="0" presId="urn:microsoft.com/office/officeart/2008/layout/HorizontalMultiLevelHierarchy"/>
    <dgm:cxn modelId="{71B66E10-DE37-4644-A8A0-5DFF0FF48FD8}" srcId="{6C1F83ED-340B-46E3-8E0D-69AC56D722A1}" destId="{80C9874A-C44B-42C0-836C-9ECABE543CF8}" srcOrd="2" destOrd="0" parTransId="{138A6858-1447-47EA-AA07-1AD1BBF2A36A}" sibTransId="{B0C27A06-D04F-416A-BBDF-9D10171BB769}"/>
    <dgm:cxn modelId="{73FA5018-8BFF-4BC2-B665-D076F3093550}" type="presOf" srcId="{B53E228E-8DE9-451E-9BF8-19D9BA3448AD}" destId="{ED56D8BC-C31E-4085-ABCD-11547D61A809}" srcOrd="0" destOrd="0" presId="urn:microsoft.com/office/officeart/2008/layout/HorizontalMultiLevelHierarchy"/>
    <dgm:cxn modelId="{9BB1CD19-70E2-4482-B5E9-C2895D37D419}" type="presOf" srcId="{E841B9B2-6E77-4F22-AD2F-9DC5133EDB7C}" destId="{7A664573-CDEF-40AA-B475-5959FF4BD7D1}" srcOrd="0" destOrd="0" presId="urn:microsoft.com/office/officeart/2008/layout/HorizontalMultiLevelHierarchy"/>
    <dgm:cxn modelId="{DA0CD21E-A133-41A4-A118-F2B82B1342A7}" type="presOf" srcId="{E7335F47-0B76-4CB9-9C6C-CE41474B8667}" destId="{2F4530DD-75E4-4C0C-908E-1B0958D605AA}" srcOrd="1" destOrd="0" presId="urn:microsoft.com/office/officeart/2008/layout/HorizontalMultiLevelHierarchy"/>
    <dgm:cxn modelId="{B5F21624-D26E-43A1-BA80-E8A02539BE82}" type="presOf" srcId="{6E1ACA72-0E23-4FA5-9E8A-0110E3F43A3C}" destId="{C5C4E3FB-BBAC-448F-BACB-B3DB4801E362}" srcOrd="0" destOrd="0" presId="urn:microsoft.com/office/officeart/2008/layout/HorizontalMultiLevelHierarchy"/>
    <dgm:cxn modelId="{3FA07E24-B7F7-41B7-BAAD-C472D0DF4064}" type="presOf" srcId="{76A8AA5B-CF3A-4DB8-8342-B77615EF862F}" destId="{956D2BB2-FFE9-4E70-B26D-7068A2738630}" srcOrd="0" destOrd="0" presId="urn:microsoft.com/office/officeart/2008/layout/HorizontalMultiLevelHierarchy"/>
    <dgm:cxn modelId="{345DE826-4736-4143-B31A-C1A533E53C7A}" type="presOf" srcId="{5E4D13F1-44EF-42DB-B053-0EBFC7EE6404}" destId="{8BD0EF09-1DB3-4B80-99AB-4A64579F5CF0}" srcOrd="0" destOrd="0" presId="urn:microsoft.com/office/officeart/2008/layout/HorizontalMultiLevelHierarchy"/>
    <dgm:cxn modelId="{26932529-02B8-4FB0-8E53-6614764AA89B}" type="presOf" srcId="{C91EC03C-D309-420A-9E31-C288E34CE86D}" destId="{2B53DD0F-1CE1-4ED4-BFD5-A50269984306}" srcOrd="0" destOrd="0" presId="urn:microsoft.com/office/officeart/2008/layout/HorizontalMultiLevelHierarchy"/>
    <dgm:cxn modelId="{71BE352D-E551-47B7-889E-8CF0F9E65CC8}" srcId="{9AEC4705-7345-4F59-9AC1-E8D091E4A30A}" destId="{D4F2AE65-4850-4E5E-AD0B-3E3A60B95746}" srcOrd="0" destOrd="0" parTransId="{B6F10FC1-262F-454C-92D1-5D6AC3FC6110}" sibTransId="{2C21EEF0-197A-449A-909B-C72253E403AC}"/>
    <dgm:cxn modelId="{38E3CE2E-C1D3-40C0-B342-2FE5D2B23EBF}" srcId="{6E7F31C3-F2DD-4B1F-9B51-457E3F1E045B}" destId="{5E4D13F1-44EF-42DB-B053-0EBFC7EE6404}" srcOrd="0" destOrd="0" parTransId="{76A8AA5B-CF3A-4DB8-8342-B77615EF862F}" sibTransId="{5B1C1F60-DEA2-47DD-B6F5-CB229C22DADF}"/>
    <dgm:cxn modelId="{ED5C5B33-5150-4093-9E58-CE7C0F14F38A}" type="presOf" srcId="{138A6858-1447-47EA-AA07-1AD1BBF2A36A}" destId="{AFEA0D8D-D6B6-4FCB-BE88-315C99B86F78}" srcOrd="0" destOrd="0" presId="urn:microsoft.com/office/officeart/2008/layout/HorizontalMultiLevelHierarchy"/>
    <dgm:cxn modelId="{4A744533-23CF-45C2-A29F-05E49E90DDFD}" type="presOf" srcId="{294915E2-D34A-4EC6-817E-82C8E33699ED}" destId="{85A5F15A-11F4-442F-B618-F9AC9891C59C}" srcOrd="1" destOrd="0" presId="urn:microsoft.com/office/officeart/2008/layout/HorizontalMultiLevelHierarchy"/>
    <dgm:cxn modelId="{32F11F36-E8D5-4849-B6E0-55EC73F1C232}" type="presOf" srcId="{294915E2-D34A-4EC6-817E-82C8E33699ED}" destId="{1BF0C3D2-661F-4418-B8FE-B0CDA14A0CDD}" srcOrd="0" destOrd="0" presId="urn:microsoft.com/office/officeart/2008/layout/HorizontalMultiLevelHierarchy"/>
    <dgm:cxn modelId="{258ECA36-2674-4421-AAE8-281B42058007}" type="presOf" srcId="{C91EC03C-D309-420A-9E31-C288E34CE86D}" destId="{2E3F5273-6817-47CE-BFF8-0056B96D49A5}" srcOrd="1" destOrd="0" presId="urn:microsoft.com/office/officeart/2008/layout/HorizontalMultiLevelHierarchy"/>
    <dgm:cxn modelId="{9C7FAE37-6C93-4DA9-86F1-3501C6B0B95E}" type="presOf" srcId="{F3E3A2E0-FFDC-4280-97A2-337460EC6AC4}" destId="{837CE607-96DC-4268-A5F4-CA6B92FB6C68}" srcOrd="0" destOrd="0" presId="urn:microsoft.com/office/officeart/2008/layout/HorizontalMultiLevelHierarchy"/>
    <dgm:cxn modelId="{D6703E38-7C1B-47BB-B98C-5A8A7609DD10}" type="presOf" srcId="{B6F10FC1-262F-454C-92D1-5D6AC3FC6110}" destId="{CA1D2F9D-15C4-4C55-B9CB-0A7D5A6737FC}" srcOrd="0" destOrd="0" presId="urn:microsoft.com/office/officeart/2008/layout/HorizontalMultiLevelHierarchy"/>
    <dgm:cxn modelId="{297E353A-6D6E-4D6B-BD1B-CD32DB520047}" srcId="{40E1F68F-39E8-4E2D-8544-24243182B935}" destId="{6E1ACA72-0E23-4FA5-9E8A-0110E3F43A3C}" srcOrd="1" destOrd="0" parTransId="{A78D6819-C042-4AF7-8BB3-18712C40744E}" sibTransId="{65B638D7-0FCF-49FC-B18B-A5B036A6F0C7}"/>
    <dgm:cxn modelId="{55DD703A-7CCC-4887-9239-01DF1E9171F2}" srcId="{9AEC4705-7345-4F59-9AC1-E8D091E4A30A}" destId="{40E1F68F-39E8-4E2D-8544-24243182B935}" srcOrd="1" destOrd="0" parTransId="{9060B27E-C931-451E-80BC-179B580609F6}" sibTransId="{F58D49AC-559A-4E29-9C91-C7EA0046DC06}"/>
    <dgm:cxn modelId="{8E2BB43A-868A-4058-B287-1C462D1F6DF4}" type="presOf" srcId="{E841B9B2-6E77-4F22-AD2F-9DC5133EDB7C}" destId="{469DBB39-1792-41CF-A76F-E3D72C81A025}" srcOrd="1" destOrd="0" presId="urn:microsoft.com/office/officeart/2008/layout/HorizontalMultiLevelHierarchy"/>
    <dgm:cxn modelId="{870DFE3D-5AE1-4EAD-A327-90FA0ED296FA}" type="presOf" srcId="{70F1825F-5C7C-4262-907E-CD69141036F6}" destId="{AE8EE762-E8B1-40B0-9B62-A26379DCD771}" srcOrd="0" destOrd="0" presId="urn:microsoft.com/office/officeart/2008/layout/HorizontalMultiLevelHierarchy"/>
    <dgm:cxn modelId="{001CB840-99DA-40B5-A1F9-5B6EA3D55E6A}" type="presOf" srcId="{B6F10FC1-262F-454C-92D1-5D6AC3FC6110}" destId="{D4725D85-C351-47E2-8185-EDF0E7F7EC3C}" srcOrd="1" destOrd="0" presId="urn:microsoft.com/office/officeart/2008/layout/HorizontalMultiLevelHierarchy"/>
    <dgm:cxn modelId="{C0691C5B-8C72-4A8C-BC1D-B450D63FC611}" type="presOf" srcId="{6C1F83ED-340B-46E3-8E0D-69AC56D722A1}" destId="{B62C805B-F243-48A6-9B99-A1BC0DBF2CF8}" srcOrd="0" destOrd="0" presId="urn:microsoft.com/office/officeart/2008/layout/HorizontalMultiLevelHierarchy"/>
    <dgm:cxn modelId="{FC41825C-FAFD-4B22-AD7B-829260305A57}" srcId="{D72DBFEC-6C41-494D-A148-9F88741B9E77}" destId="{9AEC4705-7345-4F59-9AC1-E8D091E4A30A}" srcOrd="0" destOrd="0" parTransId="{596AD2D8-5622-4DEE-B8BF-EA093D22C5B8}" sibTransId="{5ACB25FE-B2CC-4F40-ACDF-73AE7FDF783A}"/>
    <dgm:cxn modelId="{6DF3875D-B14D-4161-9113-C6DDD8B33B65}" type="presOf" srcId="{074A13C2-9586-4E26-A08A-50C35D15BB12}" destId="{6B0991F6-B913-44F4-8306-D2E9A8E6B661}" srcOrd="1" destOrd="0" presId="urn:microsoft.com/office/officeart/2008/layout/HorizontalMultiLevelHierarchy"/>
    <dgm:cxn modelId="{D7E4225E-9514-40C3-BAEC-611EACC219E8}" srcId="{D1D74530-9AEF-4673-8A83-57C94FCA2712}" destId="{7847A298-AD63-4DD8-91F4-D4D5CCC556D2}" srcOrd="2" destOrd="0" parTransId="{E841B9B2-6E77-4F22-AD2F-9DC5133EDB7C}" sibTransId="{9781D820-18AF-4FAF-B4C1-62441E9A15A3}"/>
    <dgm:cxn modelId="{7EAEE361-5749-4F3D-9C13-2B89EC4A9DEC}" type="presOf" srcId="{21E465F3-BA2E-46E7-9146-B286D6633129}" destId="{4A21C6F1-6E63-419B-B27C-2B29D10859CD}" srcOrd="0" destOrd="0" presId="urn:microsoft.com/office/officeart/2008/layout/HorizontalMultiLevelHierarchy"/>
    <dgm:cxn modelId="{6F629848-7173-4FEA-961D-F2BBE7D1EF81}" srcId="{D1D74530-9AEF-4673-8A83-57C94FCA2712}" destId="{3035100C-4E59-45CE-A10F-67AF7BDB29DE}" srcOrd="0" destOrd="0" parTransId="{695DF1CE-2276-436C-9726-64764976E6A6}" sibTransId="{DD02B328-1DCF-4931-B185-E99F255EEECD}"/>
    <dgm:cxn modelId="{FB86946A-ECE8-428F-8E56-F8C2FFFF35A9}" type="presOf" srcId="{695DF1CE-2276-436C-9726-64764976E6A6}" destId="{817255B4-A4A0-4ABE-8D33-ACF3AEA5E655}" srcOrd="0" destOrd="0" presId="urn:microsoft.com/office/officeart/2008/layout/HorizontalMultiLevelHierarchy"/>
    <dgm:cxn modelId="{3B286F6B-6335-4609-809E-CD95EC89ABCF}" srcId="{D4F2AE65-4850-4E5E-AD0B-3E3A60B95746}" destId="{1B73B265-C951-4744-9F2C-462635B07D8E}" srcOrd="0" destOrd="0" parTransId="{25A29FC7-B25E-47E2-BF0B-B45975813F52}" sibTransId="{160D47C1-927E-4C61-8C06-8DF550C25B2E}"/>
    <dgm:cxn modelId="{8AC3214F-F29F-4E12-89BF-37B0DD05D7E6}" type="presOf" srcId="{31C1FCE7-C731-4298-B079-852BA8A90D65}" destId="{CF64153E-E6E4-4757-848C-CA6AE985E3AC}" srcOrd="0" destOrd="0" presId="urn:microsoft.com/office/officeart/2008/layout/HorizontalMultiLevelHierarchy"/>
    <dgm:cxn modelId="{40CE7B4F-4346-4CE3-8035-3610337459E3}" type="presOf" srcId="{D1D74530-9AEF-4673-8A83-57C94FCA2712}" destId="{8FD42BBE-3525-48A2-B8A4-630131628CCF}" srcOrd="0" destOrd="0" presId="urn:microsoft.com/office/officeart/2008/layout/HorizontalMultiLevelHierarchy"/>
    <dgm:cxn modelId="{81F13E50-5371-4B97-BFC0-BCEED6E80F78}" type="presOf" srcId="{067164F5-CC44-4043-8961-0E8D9330EC49}" destId="{F99A531B-A687-4DF6-9CC4-DD946025AE59}" srcOrd="1" destOrd="0" presId="urn:microsoft.com/office/officeart/2008/layout/HorizontalMultiLevelHierarchy"/>
    <dgm:cxn modelId="{D821AA70-8054-4797-8E7C-C97E5953124E}" type="presOf" srcId="{7847A298-AD63-4DD8-91F4-D4D5CCC556D2}" destId="{C521D9EA-5CAA-4757-87B4-D53A2C2377AC}" srcOrd="0" destOrd="0" presId="urn:microsoft.com/office/officeart/2008/layout/HorizontalMultiLevelHierarchy"/>
    <dgm:cxn modelId="{EC1EBA51-B522-4F8A-B8C8-5943568EA962}" type="presOf" srcId="{25A29FC7-B25E-47E2-BF0B-B45975813F52}" destId="{61754BEA-B68D-440A-ACCB-BBA6EC73BC0F}" srcOrd="0" destOrd="0" presId="urn:microsoft.com/office/officeart/2008/layout/HorizontalMultiLevelHierarchy"/>
    <dgm:cxn modelId="{CC290352-D15E-4210-B0A3-BC52A78A5551}" type="presOf" srcId="{590F59AD-9B18-471C-9C98-F6FE2B8AE80F}" destId="{21AE5966-B407-4B34-AC93-516509AC1A15}" srcOrd="0" destOrd="0" presId="urn:microsoft.com/office/officeart/2008/layout/HorizontalMultiLevelHierarchy"/>
    <dgm:cxn modelId="{86919674-3042-46FB-AA7F-CA55801940A6}" type="presOf" srcId="{40E1F68F-39E8-4E2D-8544-24243182B935}" destId="{9A442BB3-00B1-4BE8-8E3E-635FFB0EDDF0}" srcOrd="0" destOrd="0" presId="urn:microsoft.com/office/officeart/2008/layout/HorizontalMultiLevelHierarchy"/>
    <dgm:cxn modelId="{CFA93458-8259-4905-85FF-3729876C8D2B}" type="presOf" srcId="{78BD5126-4F95-4C79-9BC4-6B984C6CF498}" destId="{96355D2F-C738-47C9-AD3E-D609DF156EB3}" srcOrd="0" destOrd="0" presId="urn:microsoft.com/office/officeart/2008/layout/HorizontalMultiLevelHierarchy"/>
    <dgm:cxn modelId="{A5B57758-5461-47FF-BDBE-FE39B5111674}" type="presOf" srcId="{074A13C2-9586-4E26-A08A-50C35D15BB12}" destId="{1BA78867-4371-493C-A85F-90E06F275F2C}" srcOrd="0" destOrd="0" presId="urn:microsoft.com/office/officeart/2008/layout/HorizontalMultiLevelHierarchy"/>
    <dgm:cxn modelId="{216BF378-F6B9-4B93-9A79-85BF6BC6E813}" type="presOf" srcId="{25A29FC7-B25E-47E2-BF0B-B45975813F52}" destId="{4D174180-4C56-4B4B-B7B3-9B9B582077D0}" srcOrd="1" destOrd="0" presId="urn:microsoft.com/office/officeart/2008/layout/HorizontalMultiLevelHierarchy"/>
    <dgm:cxn modelId="{F29CE35A-0D97-4578-8BFB-38541C4555B7}" srcId="{6E1ACA72-0E23-4FA5-9E8A-0110E3F43A3C}" destId="{8B151EB9-69F3-4267-9EB0-6378F0B2E5A5}" srcOrd="1" destOrd="0" parTransId="{067164F5-CC44-4043-8961-0E8D9330EC49}" sibTransId="{D9ECC736-C705-4086-8252-574805922D1C}"/>
    <dgm:cxn modelId="{54B4497C-825D-4498-B254-9B6DBECB7EF6}" type="presOf" srcId="{9060B27E-C931-451E-80BC-179B580609F6}" destId="{6CE9B9DD-1A69-42C6-AB56-D34388238D78}" srcOrd="1" destOrd="0" presId="urn:microsoft.com/office/officeart/2008/layout/HorizontalMultiLevelHierarchy"/>
    <dgm:cxn modelId="{B2B30380-73E2-445F-804B-F1EB2863FAC8}" type="presOf" srcId="{067164F5-CC44-4043-8961-0E8D9330EC49}" destId="{B20741E0-F94A-4363-A32C-E533F4DF30D3}" srcOrd="0" destOrd="0" presId="urn:microsoft.com/office/officeart/2008/layout/HorizontalMultiLevelHierarchy"/>
    <dgm:cxn modelId="{A3539180-9F25-40EC-A08B-407DB75DA73D}" type="presOf" srcId="{80C9874A-C44B-42C0-836C-9ECABE543CF8}" destId="{F63E269F-C585-4AF6-ABFD-D710BEF277C2}" srcOrd="0" destOrd="0" presId="urn:microsoft.com/office/officeart/2008/layout/HorizontalMultiLevelHierarchy"/>
    <dgm:cxn modelId="{5DEEBA8C-2C32-4DFF-84D9-FB8188C33260}" type="presOf" srcId="{71AE129D-02F6-41F5-A0BF-646CC35E6BEC}" destId="{BBC89823-ECF7-4FA5-B751-90CE178C8474}" srcOrd="0" destOrd="0" presId="urn:microsoft.com/office/officeart/2008/layout/HorizontalMultiLevelHierarchy"/>
    <dgm:cxn modelId="{62B800A0-C55D-4414-A495-94F7CE2F22E4}" type="presOf" srcId="{032F3D0F-1A02-465E-9C35-9682CE623A6A}" destId="{F73FD15E-9EBD-4534-9C43-4146A2D3BE85}" srcOrd="0" destOrd="0" presId="urn:microsoft.com/office/officeart/2008/layout/HorizontalMultiLevelHierarchy"/>
    <dgm:cxn modelId="{2A200CA0-E21A-4BB6-901C-5A6D7DACE028}" type="presOf" srcId="{695DF1CE-2276-436C-9726-64764976E6A6}" destId="{FCBC41F6-57BF-4B2B-94A1-A67D6D067188}" srcOrd="1" destOrd="0" presId="urn:microsoft.com/office/officeart/2008/layout/HorizontalMultiLevelHierarchy"/>
    <dgm:cxn modelId="{9C9703A5-235D-4E92-96CD-1CDDE522F14B}" type="presOf" srcId="{D72DBFEC-6C41-494D-A148-9F88741B9E77}" destId="{CEF4C72C-EC68-4F24-9EEC-03435E5B127F}" srcOrd="0" destOrd="0" presId="urn:microsoft.com/office/officeart/2008/layout/HorizontalMultiLevelHierarchy"/>
    <dgm:cxn modelId="{D7E09FA7-4302-48A6-ACC5-E6E4CC788791}" type="presOf" srcId="{138A6858-1447-47EA-AA07-1AD1BBF2A36A}" destId="{ACE7D965-8166-48BF-9A34-41E1A851418D}" srcOrd="1" destOrd="0" presId="urn:microsoft.com/office/officeart/2008/layout/HorizontalMultiLevelHierarchy"/>
    <dgm:cxn modelId="{B3816BA8-4CB7-4DA8-BE1A-A6C9FF07EE20}" type="presOf" srcId="{8B151EB9-69F3-4267-9EB0-6378F0B2E5A5}" destId="{CE57AF13-61F1-4D42-8964-F20835FAB380}" srcOrd="0" destOrd="0" presId="urn:microsoft.com/office/officeart/2008/layout/HorizontalMultiLevelHierarchy"/>
    <dgm:cxn modelId="{C699BCAA-48C9-4CBB-B149-B8086F826FCF}" srcId="{6C1F83ED-340B-46E3-8E0D-69AC56D722A1}" destId="{032F3D0F-1A02-465E-9C35-9682CE623A6A}" srcOrd="0" destOrd="0" parTransId="{70F1825F-5C7C-4262-907E-CD69141036F6}" sibTransId="{93CB6A4F-7293-499C-A44A-FE63BB81EED8}"/>
    <dgm:cxn modelId="{D548EAAA-9A2E-400A-AFC4-A520B2AF826C}" type="presOf" srcId="{B53E228E-8DE9-451E-9BF8-19D9BA3448AD}" destId="{3B72CA0A-777C-49E7-9BFF-46215EB7C575}" srcOrd="1" destOrd="0" presId="urn:microsoft.com/office/officeart/2008/layout/HorizontalMultiLevelHierarchy"/>
    <dgm:cxn modelId="{A2B8EEAF-AD6C-4CD6-87C4-8D8D745E37B2}" type="presOf" srcId="{70F1825F-5C7C-4262-907E-CD69141036F6}" destId="{EA63828A-6D5B-4320-A3FE-4C1881A4134B}" srcOrd="1" destOrd="0" presId="urn:microsoft.com/office/officeart/2008/layout/HorizontalMultiLevelHierarchy"/>
    <dgm:cxn modelId="{14AF37B2-45F8-493B-AFE5-50CFCE0C7A88}" srcId="{40E1F68F-39E8-4E2D-8544-24243182B935}" destId="{6E7F31C3-F2DD-4B1F-9B51-457E3F1E045B}" srcOrd="2" destOrd="0" parTransId="{C91EC03C-D309-420A-9E31-C288E34CE86D}" sibTransId="{3CA08EA2-E05D-469C-B273-05279F72E997}"/>
    <dgm:cxn modelId="{6B176AB9-D7F0-44F7-9E4E-58C2E4A2ADE3}" type="presOf" srcId="{664888B2-9294-433A-AF8B-4759942ECECC}" destId="{D2615479-1CBA-44E9-AB52-2B51340D9127}" srcOrd="0" destOrd="0" presId="urn:microsoft.com/office/officeart/2008/layout/HorizontalMultiLevelHierarchy"/>
    <dgm:cxn modelId="{487645BB-AE2C-424B-B6A8-38223FA50E94}" srcId="{6E7F31C3-F2DD-4B1F-9B51-457E3F1E045B}" destId="{664888B2-9294-433A-AF8B-4759942ECECC}" srcOrd="2" destOrd="0" parTransId="{CD9EB106-1BA6-4835-A993-CFB03A775093}" sibTransId="{48EA54B0-B535-4648-B71C-7DCAE489414D}"/>
    <dgm:cxn modelId="{0768E1BB-3106-420D-AE09-2EA230C99CBF}" srcId="{40E1F68F-39E8-4E2D-8544-24243182B935}" destId="{D1D74530-9AEF-4673-8A83-57C94FCA2712}" srcOrd="0" destOrd="0" parTransId="{E7335F47-0B76-4CB9-9C6C-CE41474B8667}" sibTransId="{88C241ED-AB4E-401B-A195-A576F2FB8C42}"/>
    <dgm:cxn modelId="{C58B78C3-B713-4E70-BD23-C377ADD203D2}" type="presOf" srcId="{497AC9F8-C003-4F66-BD7A-08FBCCC89BB7}" destId="{72877277-AC1E-4768-A95C-0D7BB49CBC86}" srcOrd="0" destOrd="0" presId="urn:microsoft.com/office/officeart/2008/layout/HorizontalMultiLevelHierarchy"/>
    <dgm:cxn modelId="{0A038AC4-976F-4366-BCA6-9C9184EFC0EA}" type="presOf" srcId="{CD9EB106-1BA6-4835-A993-CFB03A775093}" destId="{8CBEC35F-D69F-45F9-A9BD-B0C85EE5175C}" srcOrd="1" destOrd="0" presId="urn:microsoft.com/office/officeart/2008/layout/HorizontalMultiLevelHierarchy"/>
    <dgm:cxn modelId="{DDEDDEC6-BBFD-47D4-AB93-44C113F89CC4}" type="presOf" srcId="{56C79CFE-348C-4D31-A582-2958068ECF20}" destId="{C5890D50-B1E3-4762-9036-A5BF66F05B79}" srcOrd="0" destOrd="0" presId="urn:microsoft.com/office/officeart/2008/layout/HorizontalMultiLevelHierarchy"/>
    <dgm:cxn modelId="{A0E0A8C7-5D80-42F5-B3A9-DBB120100CE9}" type="presOf" srcId="{76A8AA5B-CF3A-4DB8-8342-B77615EF862F}" destId="{47B55C5E-6065-497C-BFD5-BDA7A024EA00}" srcOrd="1" destOrd="0" presId="urn:microsoft.com/office/officeart/2008/layout/HorizontalMultiLevelHierarchy"/>
    <dgm:cxn modelId="{A77ADFC7-146B-489C-89AD-256F587DF930}" srcId="{D1D74530-9AEF-4673-8A83-57C94FCA2712}" destId="{31C1FCE7-C731-4298-B079-852BA8A90D65}" srcOrd="1" destOrd="0" parTransId="{B53E228E-8DE9-451E-9BF8-19D9BA3448AD}" sibTransId="{18ECF1D4-D3D2-440C-B590-A31E369820DD}"/>
    <dgm:cxn modelId="{27441ECA-4288-43B1-8269-C1DD1345AA92}" type="presOf" srcId="{D4F2AE65-4850-4E5E-AD0B-3E3A60B95746}" destId="{5829B9F3-BBDD-48EC-BB8A-CF3BB91FCDE9}" srcOrd="0" destOrd="0" presId="urn:microsoft.com/office/officeart/2008/layout/HorizontalMultiLevelHierarchy"/>
    <dgm:cxn modelId="{FD4DC8CC-F930-469B-987F-5DA1ED8CC76E}" type="presOf" srcId="{158055CB-B985-4688-AAF2-4985DD1CD8F5}" destId="{62AD03C0-07F3-467E-A63E-86F2DFB67724}" srcOrd="0" destOrd="0" presId="urn:microsoft.com/office/officeart/2008/layout/HorizontalMultiLevelHierarchy"/>
    <dgm:cxn modelId="{329AD8CC-56CE-413F-948B-1D86CDBCF121}" srcId="{6E1ACA72-0E23-4FA5-9E8A-0110E3F43A3C}" destId="{78BD5126-4F95-4C79-9BC4-6B984C6CF498}" srcOrd="0" destOrd="0" parTransId="{71AE129D-02F6-41F5-A0BF-646CC35E6BEC}" sibTransId="{B933B026-9360-42F7-933E-5DFC5866699B}"/>
    <dgm:cxn modelId="{F4AF14D0-BFEF-4A1A-9E0E-A42F1DD95DA7}" srcId="{6C1F83ED-340B-46E3-8E0D-69AC56D722A1}" destId="{21E465F3-BA2E-46E7-9146-B286D6633129}" srcOrd="1" destOrd="0" parTransId="{158055CB-B985-4688-AAF2-4985DD1CD8F5}" sibTransId="{F63C4944-06F5-423B-9CC6-8437559F3D33}"/>
    <dgm:cxn modelId="{8BE49BD9-5949-4499-9736-C22A31685F7F}" type="presOf" srcId="{56C79CFE-348C-4D31-A582-2958068ECF20}" destId="{0FF10E90-D38F-4E04-8338-597C59AB2AFA}" srcOrd="1" destOrd="0" presId="urn:microsoft.com/office/officeart/2008/layout/HorizontalMultiLevelHierarchy"/>
    <dgm:cxn modelId="{0879EFDF-4532-43EB-892C-9CF3CCC2B22F}" type="presOf" srcId="{A78D6819-C042-4AF7-8BB3-18712C40744E}" destId="{DC579CE8-E44B-49EF-8803-DC1D40EBEA59}" srcOrd="1" destOrd="0" presId="urn:microsoft.com/office/officeart/2008/layout/HorizontalMultiLevelHierarchy"/>
    <dgm:cxn modelId="{355E5CE0-31BF-4634-9C16-933140B0AF2C}" type="presOf" srcId="{9E84DDD7-FEBE-4D0D-A45A-0835C2CB0587}" destId="{3099CBE1-766A-4907-B4A0-4219EDC26391}" srcOrd="0" destOrd="0" presId="urn:microsoft.com/office/officeart/2008/layout/HorizontalMultiLevelHierarchy"/>
    <dgm:cxn modelId="{777614E4-FD9B-4C24-9114-9B3F65D4C720}" type="presOf" srcId="{CD9EB106-1BA6-4835-A993-CFB03A775093}" destId="{4D1359C9-18DC-4C8F-85B3-7C234B06B90C}" srcOrd="0" destOrd="0" presId="urn:microsoft.com/office/officeart/2008/layout/HorizontalMultiLevelHierarchy"/>
    <dgm:cxn modelId="{A9FF74F0-3C3B-4657-9EB1-0BB01ADD6043}" type="presOf" srcId="{E7335F47-0B76-4CB9-9C6C-CE41474B8667}" destId="{AFA59466-8FBE-4AC6-840C-CA8171E391D7}" srcOrd="0" destOrd="0" presId="urn:microsoft.com/office/officeart/2008/layout/HorizontalMultiLevelHierarchy"/>
    <dgm:cxn modelId="{08F3BFF1-EDBC-45EB-8CA2-261CEF41CCBB}" type="presOf" srcId="{6E7F31C3-F2DD-4B1F-9B51-457E3F1E045B}" destId="{D3D1475C-CFA9-4F57-A340-61D877C09CC7}" srcOrd="0" destOrd="0" presId="urn:microsoft.com/office/officeart/2008/layout/HorizontalMultiLevelHierarchy"/>
    <dgm:cxn modelId="{794BD8F4-2F11-48AF-98DD-1F45EB691AF7}" type="presOf" srcId="{9060B27E-C931-451E-80BC-179B580609F6}" destId="{8C90704A-1455-44A6-BDA2-78E06E4AAF83}" srcOrd="0" destOrd="0" presId="urn:microsoft.com/office/officeart/2008/layout/HorizontalMultiLevelHierarchy"/>
    <dgm:cxn modelId="{B5620AF6-48AE-485E-A822-33E3F6EC99A9}" srcId="{D4F2AE65-4850-4E5E-AD0B-3E3A60B95746}" destId="{F3E3A2E0-FFDC-4280-97A2-337460EC6AC4}" srcOrd="1" destOrd="0" parTransId="{590F59AD-9B18-471C-9C98-F6FE2B8AE80F}" sibTransId="{0AED1091-C7BC-4EB7-BF05-CA4DFCCAD453}"/>
    <dgm:cxn modelId="{A2BD29F7-8624-4BC7-98AB-4547F4EBB1A1}" type="presOf" srcId="{158055CB-B985-4688-AAF2-4985DD1CD8F5}" destId="{2E3A687D-28A9-468D-A4A2-92499EEB97FF}" srcOrd="1" destOrd="0" presId="urn:microsoft.com/office/officeart/2008/layout/HorizontalMultiLevelHierarchy"/>
    <dgm:cxn modelId="{89AF46F8-B961-4019-8D19-A5AD9CE3DCBF}" type="presOf" srcId="{1B73B265-C951-4744-9F2C-462635B07D8E}" destId="{AD68F845-8486-4CA6-9A1F-8AC9A773C8AD}" srcOrd="0" destOrd="0" presId="urn:microsoft.com/office/officeart/2008/layout/HorizontalMultiLevelHierarchy"/>
    <dgm:cxn modelId="{F67C7EF9-12BD-453A-A27A-93DF03F2082B}" srcId="{40E1F68F-39E8-4E2D-8544-24243182B935}" destId="{6C1F83ED-340B-46E3-8E0D-69AC56D722A1}" srcOrd="3" destOrd="0" parTransId="{56C79CFE-348C-4D31-A582-2958068ECF20}" sibTransId="{DB07EA02-F5E0-46F9-BEF9-F01992475BE3}"/>
    <dgm:cxn modelId="{BC39F2F9-B51B-4878-B25F-9CD53F66F0D1}" type="presOf" srcId="{3035100C-4E59-45CE-A10F-67AF7BDB29DE}" destId="{7C6039D9-EE0C-4027-86AB-5AE335955687}" srcOrd="0" destOrd="0" presId="urn:microsoft.com/office/officeart/2008/layout/HorizontalMultiLevelHierarchy"/>
    <dgm:cxn modelId="{4F6F98FC-9D94-4414-AAF0-AFACA21F1497}" type="presOf" srcId="{A78D6819-C042-4AF7-8BB3-18712C40744E}" destId="{8598CC8D-4F0B-4056-9B05-59D2F5DCB6E8}" srcOrd="0" destOrd="0" presId="urn:microsoft.com/office/officeart/2008/layout/HorizontalMultiLevelHierarchy"/>
    <dgm:cxn modelId="{A9F5F7FE-645D-4664-9B23-A04DEFC74077}" type="presOf" srcId="{590F59AD-9B18-471C-9C98-F6FE2B8AE80F}" destId="{7739AE8F-51C3-4C1C-BC8E-859C2ED67F6B}" srcOrd="1" destOrd="0" presId="urn:microsoft.com/office/officeart/2008/layout/HorizontalMultiLevelHierarchy"/>
    <dgm:cxn modelId="{225F1CFF-4C2F-40D3-8344-0FDAB826FD63}" type="presParOf" srcId="{CEF4C72C-EC68-4F24-9EEC-03435E5B127F}" destId="{BB0E4929-8908-434E-8715-E06B22B6AF8A}" srcOrd="0" destOrd="0" presId="urn:microsoft.com/office/officeart/2008/layout/HorizontalMultiLevelHierarchy"/>
    <dgm:cxn modelId="{184D8F35-51DD-4AC7-ACA7-D91E39DADF64}" type="presParOf" srcId="{BB0E4929-8908-434E-8715-E06B22B6AF8A}" destId="{785FA3E7-1F17-4968-AD95-E55984A6D488}" srcOrd="0" destOrd="0" presId="urn:microsoft.com/office/officeart/2008/layout/HorizontalMultiLevelHierarchy"/>
    <dgm:cxn modelId="{7A6DED5E-01DB-4C8C-9517-EAAD598078AA}" type="presParOf" srcId="{BB0E4929-8908-434E-8715-E06B22B6AF8A}" destId="{BCDB7FE8-5864-455D-A752-ED90F8B69170}" srcOrd="1" destOrd="0" presId="urn:microsoft.com/office/officeart/2008/layout/HorizontalMultiLevelHierarchy"/>
    <dgm:cxn modelId="{65B63AFF-A5C0-43F3-A29B-ECF4125EEF6C}" type="presParOf" srcId="{BCDB7FE8-5864-455D-A752-ED90F8B69170}" destId="{CA1D2F9D-15C4-4C55-B9CB-0A7D5A6737FC}" srcOrd="0" destOrd="0" presId="urn:microsoft.com/office/officeart/2008/layout/HorizontalMultiLevelHierarchy"/>
    <dgm:cxn modelId="{49B94CAD-26BF-4D1B-9758-F75E0C423B98}" type="presParOf" srcId="{CA1D2F9D-15C4-4C55-B9CB-0A7D5A6737FC}" destId="{D4725D85-C351-47E2-8185-EDF0E7F7EC3C}" srcOrd="0" destOrd="0" presId="urn:microsoft.com/office/officeart/2008/layout/HorizontalMultiLevelHierarchy"/>
    <dgm:cxn modelId="{4126A2D6-1E69-4C1B-9F6F-54A36C6D5B95}" type="presParOf" srcId="{BCDB7FE8-5864-455D-A752-ED90F8B69170}" destId="{BC6F5AAE-8159-4CBF-BD31-37D4ECCBC256}" srcOrd="1" destOrd="0" presId="urn:microsoft.com/office/officeart/2008/layout/HorizontalMultiLevelHierarchy"/>
    <dgm:cxn modelId="{B371D0AE-4D82-4908-BD74-B7940D287E7A}" type="presParOf" srcId="{BC6F5AAE-8159-4CBF-BD31-37D4ECCBC256}" destId="{5829B9F3-BBDD-48EC-BB8A-CF3BB91FCDE9}" srcOrd="0" destOrd="0" presId="urn:microsoft.com/office/officeart/2008/layout/HorizontalMultiLevelHierarchy"/>
    <dgm:cxn modelId="{72362D96-62C6-4131-9A2B-39D120FBBC18}" type="presParOf" srcId="{BC6F5AAE-8159-4CBF-BD31-37D4ECCBC256}" destId="{DF8954F5-6569-4B69-A722-B87BA8233B74}" srcOrd="1" destOrd="0" presId="urn:microsoft.com/office/officeart/2008/layout/HorizontalMultiLevelHierarchy"/>
    <dgm:cxn modelId="{FBCFD01F-9711-4177-967F-D7BC333D1AF4}" type="presParOf" srcId="{DF8954F5-6569-4B69-A722-B87BA8233B74}" destId="{61754BEA-B68D-440A-ACCB-BBA6EC73BC0F}" srcOrd="0" destOrd="0" presId="urn:microsoft.com/office/officeart/2008/layout/HorizontalMultiLevelHierarchy"/>
    <dgm:cxn modelId="{6F329CC0-4E1E-44AE-B3C4-E6302D2CCDEF}" type="presParOf" srcId="{61754BEA-B68D-440A-ACCB-BBA6EC73BC0F}" destId="{4D174180-4C56-4B4B-B7B3-9B9B582077D0}" srcOrd="0" destOrd="0" presId="urn:microsoft.com/office/officeart/2008/layout/HorizontalMultiLevelHierarchy"/>
    <dgm:cxn modelId="{648D5BD7-4305-478D-ACD5-909AC039EF25}" type="presParOf" srcId="{DF8954F5-6569-4B69-A722-B87BA8233B74}" destId="{EF08DD98-9E1D-430A-8D50-947002EC49AB}" srcOrd="1" destOrd="0" presId="urn:microsoft.com/office/officeart/2008/layout/HorizontalMultiLevelHierarchy"/>
    <dgm:cxn modelId="{BA38BD15-B215-431E-9CBB-CBFFAC83CE04}" type="presParOf" srcId="{EF08DD98-9E1D-430A-8D50-947002EC49AB}" destId="{AD68F845-8486-4CA6-9A1F-8AC9A773C8AD}" srcOrd="0" destOrd="0" presId="urn:microsoft.com/office/officeart/2008/layout/HorizontalMultiLevelHierarchy"/>
    <dgm:cxn modelId="{DF35E720-62E2-4DB4-B100-FC7806F04BFF}" type="presParOf" srcId="{EF08DD98-9E1D-430A-8D50-947002EC49AB}" destId="{DF4E421D-6D25-4838-983A-FAD8DF030518}" srcOrd="1" destOrd="0" presId="urn:microsoft.com/office/officeart/2008/layout/HorizontalMultiLevelHierarchy"/>
    <dgm:cxn modelId="{8FBE3215-6D6A-4185-BD6A-547ADBDA5C85}" type="presParOf" srcId="{DF8954F5-6569-4B69-A722-B87BA8233B74}" destId="{21AE5966-B407-4B34-AC93-516509AC1A15}" srcOrd="2" destOrd="0" presId="urn:microsoft.com/office/officeart/2008/layout/HorizontalMultiLevelHierarchy"/>
    <dgm:cxn modelId="{E9F71061-1EF8-4BA5-A638-1207745DDF1A}" type="presParOf" srcId="{21AE5966-B407-4B34-AC93-516509AC1A15}" destId="{7739AE8F-51C3-4C1C-BC8E-859C2ED67F6B}" srcOrd="0" destOrd="0" presId="urn:microsoft.com/office/officeart/2008/layout/HorizontalMultiLevelHierarchy"/>
    <dgm:cxn modelId="{AAEC07CA-CD6D-4DDD-B82D-07BF2A86FDCA}" type="presParOf" srcId="{DF8954F5-6569-4B69-A722-B87BA8233B74}" destId="{EBF80918-06AF-423E-B09E-B4A52199B1C0}" srcOrd="3" destOrd="0" presId="urn:microsoft.com/office/officeart/2008/layout/HorizontalMultiLevelHierarchy"/>
    <dgm:cxn modelId="{40D5E9E5-B131-4B8F-9550-E2DD66AAECE2}" type="presParOf" srcId="{EBF80918-06AF-423E-B09E-B4A52199B1C0}" destId="{837CE607-96DC-4268-A5F4-CA6B92FB6C68}" srcOrd="0" destOrd="0" presId="urn:microsoft.com/office/officeart/2008/layout/HorizontalMultiLevelHierarchy"/>
    <dgm:cxn modelId="{A4F504D0-2693-42AC-B701-D5838E92338E}" type="presParOf" srcId="{EBF80918-06AF-423E-B09E-B4A52199B1C0}" destId="{9F03D19C-711A-4A92-9FFD-6150FA849518}" srcOrd="1" destOrd="0" presId="urn:microsoft.com/office/officeart/2008/layout/HorizontalMultiLevelHierarchy"/>
    <dgm:cxn modelId="{9F3B5677-6F13-4B5B-A406-820EB0658EDD}" type="presParOf" srcId="{BCDB7FE8-5864-455D-A752-ED90F8B69170}" destId="{8C90704A-1455-44A6-BDA2-78E06E4AAF83}" srcOrd="2" destOrd="0" presId="urn:microsoft.com/office/officeart/2008/layout/HorizontalMultiLevelHierarchy"/>
    <dgm:cxn modelId="{F839DE41-6F8D-423D-82BD-D473C010F366}" type="presParOf" srcId="{8C90704A-1455-44A6-BDA2-78E06E4AAF83}" destId="{6CE9B9DD-1A69-42C6-AB56-D34388238D78}" srcOrd="0" destOrd="0" presId="urn:microsoft.com/office/officeart/2008/layout/HorizontalMultiLevelHierarchy"/>
    <dgm:cxn modelId="{94AD1DF7-1895-4572-9388-6E00742C7A4F}" type="presParOf" srcId="{BCDB7FE8-5864-455D-A752-ED90F8B69170}" destId="{8B6EADC7-AB56-443E-B24A-9C93EF60B2F7}" srcOrd="3" destOrd="0" presId="urn:microsoft.com/office/officeart/2008/layout/HorizontalMultiLevelHierarchy"/>
    <dgm:cxn modelId="{E94F710B-2E52-4A36-B7A7-297B59F46273}" type="presParOf" srcId="{8B6EADC7-AB56-443E-B24A-9C93EF60B2F7}" destId="{9A442BB3-00B1-4BE8-8E3E-635FFB0EDDF0}" srcOrd="0" destOrd="0" presId="urn:microsoft.com/office/officeart/2008/layout/HorizontalMultiLevelHierarchy"/>
    <dgm:cxn modelId="{5ED21BD2-3163-4BFA-B55C-F9EF8943A327}" type="presParOf" srcId="{8B6EADC7-AB56-443E-B24A-9C93EF60B2F7}" destId="{5494953D-7BB7-42C2-BF4D-C839B6A4865F}" srcOrd="1" destOrd="0" presId="urn:microsoft.com/office/officeart/2008/layout/HorizontalMultiLevelHierarchy"/>
    <dgm:cxn modelId="{3CBD58FE-7C69-433E-BD72-E94C27970255}" type="presParOf" srcId="{5494953D-7BB7-42C2-BF4D-C839B6A4865F}" destId="{AFA59466-8FBE-4AC6-840C-CA8171E391D7}" srcOrd="0" destOrd="0" presId="urn:microsoft.com/office/officeart/2008/layout/HorizontalMultiLevelHierarchy"/>
    <dgm:cxn modelId="{7DBC8362-DC42-4DE3-ADD7-BD1F9C2C4910}" type="presParOf" srcId="{AFA59466-8FBE-4AC6-840C-CA8171E391D7}" destId="{2F4530DD-75E4-4C0C-908E-1B0958D605AA}" srcOrd="0" destOrd="0" presId="urn:microsoft.com/office/officeart/2008/layout/HorizontalMultiLevelHierarchy"/>
    <dgm:cxn modelId="{6E6BF1F9-026A-4341-8702-DE68A123567D}" type="presParOf" srcId="{5494953D-7BB7-42C2-BF4D-C839B6A4865F}" destId="{AD26DAA7-4BF6-4638-94DE-5D97E6802477}" srcOrd="1" destOrd="0" presId="urn:microsoft.com/office/officeart/2008/layout/HorizontalMultiLevelHierarchy"/>
    <dgm:cxn modelId="{32A1B1A9-DA48-4456-8524-874204A8D862}" type="presParOf" srcId="{AD26DAA7-4BF6-4638-94DE-5D97E6802477}" destId="{8FD42BBE-3525-48A2-B8A4-630131628CCF}" srcOrd="0" destOrd="0" presId="urn:microsoft.com/office/officeart/2008/layout/HorizontalMultiLevelHierarchy"/>
    <dgm:cxn modelId="{5866207C-0113-45E7-B0EB-E27A58522BBD}" type="presParOf" srcId="{AD26DAA7-4BF6-4638-94DE-5D97E6802477}" destId="{59C50F32-2DB7-4848-9209-722A004E51ED}" srcOrd="1" destOrd="0" presId="urn:microsoft.com/office/officeart/2008/layout/HorizontalMultiLevelHierarchy"/>
    <dgm:cxn modelId="{4A307DB8-2F5E-4382-A756-6CBF447D2C9E}" type="presParOf" srcId="{59C50F32-2DB7-4848-9209-722A004E51ED}" destId="{817255B4-A4A0-4ABE-8D33-ACF3AEA5E655}" srcOrd="0" destOrd="0" presId="urn:microsoft.com/office/officeart/2008/layout/HorizontalMultiLevelHierarchy"/>
    <dgm:cxn modelId="{241CFAB5-976A-4DD0-837E-14E7D0D2B78C}" type="presParOf" srcId="{817255B4-A4A0-4ABE-8D33-ACF3AEA5E655}" destId="{FCBC41F6-57BF-4B2B-94A1-A67D6D067188}" srcOrd="0" destOrd="0" presId="urn:microsoft.com/office/officeart/2008/layout/HorizontalMultiLevelHierarchy"/>
    <dgm:cxn modelId="{C0CCF6CA-6707-4074-A5AB-BA199D705D8C}" type="presParOf" srcId="{59C50F32-2DB7-4848-9209-722A004E51ED}" destId="{953C67EA-B70C-4D67-A653-2157652587E6}" srcOrd="1" destOrd="0" presId="urn:microsoft.com/office/officeart/2008/layout/HorizontalMultiLevelHierarchy"/>
    <dgm:cxn modelId="{A84CB519-B2CB-419D-AAE8-53FFBFFCC48E}" type="presParOf" srcId="{953C67EA-B70C-4D67-A653-2157652587E6}" destId="{7C6039D9-EE0C-4027-86AB-5AE335955687}" srcOrd="0" destOrd="0" presId="urn:microsoft.com/office/officeart/2008/layout/HorizontalMultiLevelHierarchy"/>
    <dgm:cxn modelId="{0FA38ED3-D3D8-4D67-855C-06BDBE1527A7}" type="presParOf" srcId="{953C67EA-B70C-4D67-A653-2157652587E6}" destId="{A3949E1E-2FF7-4F4C-A62D-0AE3C499A459}" srcOrd="1" destOrd="0" presId="urn:microsoft.com/office/officeart/2008/layout/HorizontalMultiLevelHierarchy"/>
    <dgm:cxn modelId="{A365893B-3892-4AD0-AAA8-58084528A928}" type="presParOf" srcId="{59C50F32-2DB7-4848-9209-722A004E51ED}" destId="{ED56D8BC-C31E-4085-ABCD-11547D61A809}" srcOrd="2" destOrd="0" presId="urn:microsoft.com/office/officeart/2008/layout/HorizontalMultiLevelHierarchy"/>
    <dgm:cxn modelId="{B7FEACB7-0997-4453-A75F-23F2E939AD75}" type="presParOf" srcId="{ED56D8BC-C31E-4085-ABCD-11547D61A809}" destId="{3B72CA0A-777C-49E7-9BFF-46215EB7C575}" srcOrd="0" destOrd="0" presId="urn:microsoft.com/office/officeart/2008/layout/HorizontalMultiLevelHierarchy"/>
    <dgm:cxn modelId="{550E5610-B5F6-4AA1-9488-F18927EC9796}" type="presParOf" srcId="{59C50F32-2DB7-4848-9209-722A004E51ED}" destId="{123C24A5-7963-4FCB-B569-9CEF9DD3FA44}" srcOrd="3" destOrd="0" presId="urn:microsoft.com/office/officeart/2008/layout/HorizontalMultiLevelHierarchy"/>
    <dgm:cxn modelId="{CB38ACB3-5386-4E4A-91F5-9BFE457D0F12}" type="presParOf" srcId="{123C24A5-7963-4FCB-B569-9CEF9DD3FA44}" destId="{CF64153E-E6E4-4757-848C-CA6AE985E3AC}" srcOrd="0" destOrd="0" presId="urn:microsoft.com/office/officeart/2008/layout/HorizontalMultiLevelHierarchy"/>
    <dgm:cxn modelId="{EDF34CE3-2A8B-4587-8E3F-152533C5C68F}" type="presParOf" srcId="{123C24A5-7963-4FCB-B569-9CEF9DD3FA44}" destId="{51A14FAC-5E84-49AE-99B4-46D977DF382E}" srcOrd="1" destOrd="0" presId="urn:microsoft.com/office/officeart/2008/layout/HorizontalMultiLevelHierarchy"/>
    <dgm:cxn modelId="{2B4E0EE9-9C1D-4CD3-A1F0-8E924607B4E7}" type="presParOf" srcId="{59C50F32-2DB7-4848-9209-722A004E51ED}" destId="{7A664573-CDEF-40AA-B475-5959FF4BD7D1}" srcOrd="4" destOrd="0" presId="urn:microsoft.com/office/officeart/2008/layout/HorizontalMultiLevelHierarchy"/>
    <dgm:cxn modelId="{94AA73A5-4E30-4935-80D0-DB3226B2F1AB}" type="presParOf" srcId="{7A664573-CDEF-40AA-B475-5959FF4BD7D1}" destId="{469DBB39-1792-41CF-A76F-E3D72C81A025}" srcOrd="0" destOrd="0" presId="urn:microsoft.com/office/officeart/2008/layout/HorizontalMultiLevelHierarchy"/>
    <dgm:cxn modelId="{CA919D13-D382-4B05-8B2C-74CA5C3A3F4A}" type="presParOf" srcId="{59C50F32-2DB7-4848-9209-722A004E51ED}" destId="{9C2D1954-2873-4BC8-8482-627D2497B9F4}" srcOrd="5" destOrd="0" presId="urn:microsoft.com/office/officeart/2008/layout/HorizontalMultiLevelHierarchy"/>
    <dgm:cxn modelId="{12E14C6A-7025-4273-8BE6-587474E7EAF4}" type="presParOf" srcId="{9C2D1954-2873-4BC8-8482-627D2497B9F4}" destId="{C521D9EA-5CAA-4757-87B4-D53A2C2377AC}" srcOrd="0" destOrd="0" presId="urn:microsoft.com/office/officeart/2008/layout/HorizontalMultiLevelHierarchy"/>
    <dgm:cxn modelId="{30937082-D7AC-4AE0-AC52-928EB3F08C5F}" type="presParOf" srcId="{9C2D1954-2873-4BC8-8482-627D2497B9F4}" destId="{1F3B5B51-A133-485F-9063-FD5B89BDA834}" srcOrd="1" destOrd="0" presId="urn:microsoft.com/office/officeart/2008/layout/HorizontalMultiLevelHierarchy"/>
    <dgm:cxn modelId="{9F881986-EB1D-4525-AA00-A3A43C95D328}" type="presParOf" srcId="{59C50F32-2DB7-4848-9209-722A004E51ED}" destId="{1BA78867-4371-493C-A85F-90E06F275F2C}" srcOrd="6" destOrd="0" presId="urn:microsoft.com/office/officeart/2008/layout/HorizontalMultiLevelHierarchy"/>
    <dgm:cxn modelId="{175DFFC8-602D-4B48-9BA7-E47E63C2B2C9}" type="presParOf" srcId="{1BA78867-4371-493C-A85F-90E06F275F2C}" destId="{6B0991F6-B913-44F4-8306-D2E9A8E6B661}" srcOrd="0" destOrd="0" presId="urn:microsoft.com/office/officeart/2008/layout/HorizontalMultiLevelHierarchy"/>
    <dgm:cxn modelId="{57FA9D93-652E-48AB-A620-F6E34A065784}" type="presParOf" srcId="{59C50F32-2DB7-4848-9209-722A004E51ED}" destId="{822B30DC-87EA-47ED-8653-B4439CFBBD05}" srcOrd="7" destOrd="0" presId="urn:microsoft.com/office/officeart/2008/layout/HorizontalMultiLevelHierarchy"/>
    <dgm:cxn modelId="{CC939943-7B2E-4A6F-A6E7-7A2B6257644A}" type="presParOf" srcId="{822B30DC-87EA-47ED-8653-B4439CFBBD05}" destId="{72877277-AC1E-4768-A95C-0D7BB49CBC86}" srcOrd="0" destOrd="0" presId="urn:microsoft.com/office/officeart/2008/layout/HorizontalMultiLevelHierarchy"/>
    <dgm:cxn modelId="{EFF8BF08-52DD-4ECA-8D54-44AB7272E8B6}" type="presParOf" srcId="{822B30DC-87EA-47ED-8653-B4439CFBBD05}" destId="{F8EEE6B0-9E47-4704-80DD-8A26AE09DDA9}" srcOrd="1" destOrd="0" presId="urn:microsoft.com/office/officeart/2008/layout/HorizontalMultiLevelHierarchy"/>
    <dgm:cxn modelId="{D53F718F-6DB7-41BD-86E0-8E6B2953A115}" type="presParOf" srcId="{5494953D-7BB7-42C2-BF4D-C839B6A4865F}" destId="{8598CC8D-4F0B-4056-9B05-59D2F5DCB6E8}" srcOrd="2" destOrd="0" presId="urn:microsoft.com/office/officeart/2008/layout/HorizontalMultiLevelHierarchy"/>
    <dgm:cxn modelId="{278C7EBB-8495-4A15-A779-F40DECF7B8F3}" type="presParOf" srcId="{8598CC8D-4F0B-4056-9B05-59D2F5DCB6E8}" destId="{DC579CE8-E44B-49EF-8803-DC1D40EBEA59}" srcOrd="0" destOrd="0" presId="urn:microsoft.com/office/officeart/2008/layout/HorizontalMultiLevelHierarchy"/>
    <dgm:cxn modelId="{77EBD1A7-BA53-4BCD-A259-5DD821F52251}" type="presParOf" srcId="{5494953D-7BB7-42C2-BF4D-C839B6A4865F}" destId="{1AE79A8E-A843-4944-897F-3EE0A48A6FFD}" srcOrd="3" destOrd="0" presId="urn:microsoft.com/office/officeart/2008/layout/HorizontalMultiLevelHierarchy"/>
    <dgm:cxn modelId="{95EBA66C-5256-4A90-97AD-8EC5BDF87318}" type="presParOf" srcId="{1AE79A8E-A843-4944-897F-3EE0A48A6FFD}" destId="{C5C4E3FB-BBAC-448F-BACB-B3DB4801E362}" srcOrd="0" destOrd="0" presId="urn:microsoft.com/office/officeart/2008/layout/HorizontalMultiLevelHierarchy"/>
    <dgm:cxn modelId="{A0251CDD-317D-4FB2-9110-F95758624914}" type="presParOf" srcId="{1AE79A8E-A843-4944-897F-3EE0A48A6FFD}" destId="{61EC12AD-B0F7-4BF1-A971-E640E9D93246}" srcOrd="1" destOrd="0" presId="urn:microsoft.com/office/officeart/2008/layout/HorizontalMultiLevelHierarchy"/>
    <dgm:cxn modelId="{9C83F3BF-603E-4185-B285-178083F92E2C}" type="presParOf" srcId="{61EC12AD-B0F7-4BF1-A971-E640E9D93246}" destId="{BBC89823-ECF7-4FA5-B751-90CE178C8474}" srcOrd="0" destOrd="0" presId="urn:microsoft.com/office/officeart/2008/layout/HorizontalMultiLevelHierarchy"/>
    <dgm:cxn modelId="{C6D9D939-D6D5-4CE7-AA8F-FD237454E61E}" type="presParOf" srcId="{BBC89823-ECF7-4FA5-B751-90CE178C8474}" destId="{E93B28C3-C38C-45CA-8019-483AAEC05ACD}" srcOrd="0" destOrd="0" presId="urn:microsoft.com/office/officeart/2008/layout/HorizontalMultiLevelHierarchy"/>
    <dgm:cxn modelId="{83F88FD5-2DC7-447E-ABBC-13912FC0ACC4}" type="presParOf" srcId="{61EC12AD-B0F7-4BF1-A971-E640E9D93246}" destId="{9F38B4B7-051B-4301-97CC-21B24E47B55F}" srcOrd="1" destOrd="0" presId="urn:microsoft.com/office/officeart/2008/layout/HorizontalMultiLevelHierarchy"/>
    <dgm:cxn modelId="{ACB8C427-BEFE-4D48-9E2D-A7327EA7F119}" type="presParOf" srcId="{9F38B4B7-051B-4301-97CC-21B24E47B55F}" destId="{96355D2F-C738-47C9-AD3E-D609DF156EB3}" srcOrd="0" destOrd="0" presId="urn:microsoft.com/office/officeart/2008/layout/HorizontalMultiLevelHierarchy"/>
    <dgm:cxn modelId="{3C99B411-2205-4612-A6B4-F0E4205593F1}" type="presParOf" srcId="{9F38B4B7-051B-4301-97CC-21B24E47B55F}" destId="{55771A61-E3A0-449A-9AFE-ADE8A96A6C64}" srcOrd="1" destOrd="0" presId="urn:microsoft.com/office/officeart/2008/layout/HorizontalMultiLevelHierarchy"/>
    <dgm:cxn modelId="{B7F8467A-24A7-451E-962F-4ABA47D6846E}" type="presParOf" srcId="{61EC12AD-B0F7-4BF1-A971-E640E9D93246}" destId="{B20741E0-F94A-4363-A32C-E533F4DF30D3}" srcOrd="2" destOrd="0" presId="urn:microsoft.com/office/officeart/2008/layout/HorizontalMultiLevelHierarchy"/>
    <dgm:cxn modelId="{8A4AC880-46DF-45BC-99B1-FC8824C0B894}" type="presParOf" srcId="{B20741E0-F94A-4363-A32C-E533F4DF30D3}" destId="{F99A531B-A687-4DF6-9CC4-DD946025AE59}" srcOrd="0" destOrd="0" presId="urn:microsoft.com/office/officeart/2008/layout/HorizontalMultiLevelHierarchy"/>
    <dgm:cxn modelId="{F870D2F6-F54F-4A92-90CB-F48D14C5AC74}" type="presParOf" srcId="{61EC12AD-B0F7-4BF1-A971-E640E9D93246}" destId="{241B0894-43D7-40F1-835F-57E3447C8EA5}" srcOrd="3" destOrd="0" presId="urn:microsoft.com/office/officeart/2008/layout/HorizontalMultiLevelHierarchy"/>
    <dgm:cxn modelId="{2B69FA10-B7EB-41B5-B556-2DB127FCE47D}" type="presParOf" srcId="{241B0894-43D7-40F1-835F-57E3447C8EA5}" destId="{CE57AF13-61F1-4D42-8964-F20835FAB380}" srcOrd="0" destOrd="0" presId="urn:microsoft.com/office/officeart/2008/layout/HorizontalMultiLevelHierarchy"/>
    <dgm:cxn modelId="{7D491DC2-0503-409D-BC43-AE06EA511B75}" type="presParOf" srcId="{241B0894-43D7-40F1-835F-57E3447C8EA5}" destId="{81050608-F1A7-4B22-9EC1-C0F70F0EF044}" srcOrd="1" destOrd="0" presId="urn:microsoft.com/office/officeart/2008/layout/HorizontalMultiLevelHierarchy"/>
    <dgm:cxn modelId="{1DE69478-8CD5-407C-A28A-0E3FF5C918EE}" type="presParOf" srcId="{5494953D-7BB7-42C2-BF4D-C839B6A4865F}" destId="{2B53DD0F-1CE1-4ED4-BFD5-A50269984306}" srcOrd="4" destOrd="0" presId="urn:microsoft.com/office/officeart/2008/layout/HorizontalMultiLevelHierarchy"/>
    <dgm:cxn modelId="{5483BB13-E5F6-4021-8A11-3CE2E077CB75}" type="presParOf" srcId="{2B53DD0F-1CE1-4ED4-BFD5-A50269984306}" destId="{2E3F5273-6817-47CE-BFF8-0056B96D49A5}" srcOrd="0" destOrd="0" presId="urn:microsoft.com/office/officeart/2008/layout/HorizontalMultiLevelHierarchy"/>
    <dgm:cxn modelId="{5FAE96B0-E710-40D9-A3ED-7DBAE786188B}" type="presParOf" srcId="{5494953D-7BB7-42C2-BF4D-C839B6A4865F}" destId="{54C89B3A-FAC7-4368-AEC2-73460F80B2A8}" srcOrd="5" destOrd="0" presId="urn:microsoft.com/office/officeart/2008/layout/HorizontalMultiLevelHierarchy"/>
    <dgm:cxn modelId="{35DC9621-F8FF-4A97-8F42-62997C64723B}" type="presParOf" srcId="{54C89B3A-FAC7-4368-AEC2-73460F80B2A8}" destId="{D3D1475C-CFA9-4F57-A340-61D877C09CC7}" srcOrd="0" destOrd="0" presId="urn:microsoft.com/office/officeart/2008/layout/HorizontalMultiLevelHierarchy"/>
    <dgm:cxn modelId="{CCD98396-0B28-4BC6-99D8-44A6F2167696}" type="presParOf" srcId="{54C89B3A-FAC7-4368-AEC2-73460F80B2A8}" destId="{5B0ACE38-6202-4872-B3DD-D62F977F00A6}" srcOrd="1" destOrd="0" presId="urn:microsoft.com/office/officeart/2008/layout/HorizontalMultiLevelHierarchy"/>
    <dgm:cxn modelId="{3BDB41D4-4C8D-4C45-AA4A-6132B1346C94}" type="presParOf" srcId="{5B0ACE38-6202-4872-B3DD-D62F977F00A6}" destId="{956D2BB2-FFE9-4E70-B26D-7068A2738630}" srcOrd="0" destOrd="0" presId="urn:microsoft.com/office/officeart/2008/layout/HorizontalMultiLevelHierarchy"/>
    <dgm:cxn modelId="{B944A701-F87A-4401-82A7-F5C2C255A6AC}" type="presParOf" srcId="{956D2BB2-FFE9-4E70-B26D-7068A2738630}" destId="{47B55C5E-6065-497C-BFD5-BDA7A024EA00}" srcOrd="0" destOrd="0" presId="urn:microsoft.com/office/officeart/2008/layout/HorizontalMultiLevelHierarchy"/>
    <dgm:cxn modelId="{714F6C24-9AF7-440F-B531-1F46D8D4B5FB}" type="presParOf" srcId="{5B0ACE38-6202-4872-B3DD-D62F977F00A6}" destId="{0664C865-53E6-47E1-A8C6-3981B97C4FD9}" srcOrd="1" destOrd="0" presId="urn:microsoft.com/office/officeart/2008/layout/HorizontalMultiLevelHierarchy"/>
    <dgm:cxn modelId="{69843BBA-05A0-460C-B0D8-5832C22F9ADA}" type="presParOf" srcId="{0664C865-53E6-47E1-A8C6-3981B97C4FD9}" destId="{8BD0EF09-1DB3-4B80-99AB-4A64579F5CF0}" srcOrd="0" destOrd="0" presId="urn:microsoft.com/office/officeart/2008/layout/HorizontalMultiLevelHierarchy"/>
    <dgm:cxn modelId="{217A5089-50A0-4D4E-B2BE-6A8C255304CE}" type="presParOf" srcId="{0664C865-53E6-47E1-A8C6-3981B97C4FD9}" destId="{C8F9D4E7-113C-4E91-B6FF-6736BCF70507}" srcOrd="1" destOrd="0" presId="urn:microsoft.com/office/officeart/2008/layout/HorizontalMultiLevelHierarchy"/>
    <dgm:cxn modelId="{AA50A7E8-F78A-47B1-9BF0-ADA1CC30ECE7}" type="presParOf" srcId="{5B0ACE38-6202-4872-B3DD-D62F977F00A6}" destId="{1BF0C3D2-661F-4418-B8FE-B0CDA14A0CDD}" srcOrd="2" destOrd="0" presId="urn:microsoft.com/office/officeart/2008/layout/HorizontalMultiLevelHierarchy"/>
    <dgm:cxn modelId="{5EC8EFAB-3601-4ED8-807F-44CD8A61241A}" type="presParOf" srcId="{1BF0C3D2-661F-4418-B8FE-B0CDA14A0CDD}" destId="{85A5F15A-11F4-442F-B618-F9AC9891C59C}" srcOrd="0" destOrd="0" presId="urn:microsoft.com/office/officeart/2008/layout/HorizontalMultiLevelHierarchy"/>
    <dgm:cxn modelId="{ACBAF2A1-3D25-4785-88E2-99BA8153077C}" type="presParOf" srcId="{5B0ACE38-6202-4872-B3DD-D62F977F00A6}" destId="{795C476B-2976-42CE-8A6C-BDB68EF6CE98}" srcOrd="3" destOrd="0" presId="urn:microsoft.com/office/officeart/2008/layout/HorizontalMultiLevelHierarchy"/>
    <dgm:cxn modelId="{FBB54D4A-9651-4398-BDA1-D18A3473C36F}" type="presParOf" srcId="{795C476B-2976-42CE-8A6C-BDB68EF6CE98}" destId="{3099CBE1-766A-4907-B4A0-4219EDC26391}" srcOrd="0" destOrd="0" presId="urn:microsoft.com/office/officeart/2008/layout/HorizontalMultiLevelHierarchy"/>
    <dgm:cxn modelId="{6C0AA8B7-F801-44E5-9EAE-C254D04AFAF8}" type="presParOf" srcId="{795C476B-2976-42CE-8A6C-BDB68EF6CE98}" destId="{CF3F50C1-63BC-492C-AAFA-D591D891955E}" srcOrd="1" destOrd="0" presId="urn:microsoft.com/office/officeart/2008/layout/HorizontalMultiLevelHierarchy"/>
    <dgm:cxn modelId="{45947B2D-26C8-4CDD-BBF5-436A6365833B}" type="presParOf" srcId="{5B0ACE38-6202-4872-B3DD-D62F977F00A6}" destId="{4D1359C9-18DC-4C8F-85B3-7C234B06B90C}" srcOrd="4" destOrd="0" presId="urn:microsoft.com/office/officeart/2008/layout/HorizontalMultiLevelHierarchy"/>
    <dgm:cxn modelId="{AF1226DF-9137-4A3D-9214-6AC0B89721B3}" type="presParOf" srcId="{4D1359C9-18DC-4C8F-85B3-7C234B06B90C}" destId="{8CBEC35F-D69F-45F9-A9BD-B0C85EE5175C}" srcOrd="0" destOrd="0" presId="urn:microsoft.com/office/officeart/2008/layout/HorizontalMultiLevelHierarchy"/>
    <dgm:cxn modelId="{28E09DE0-BB17-4ADA-B20A-46FDF139ABFB}" type="presParOf" srcId="{5B0ACE38-6202-4872-B3DD-D62F977F00A6}" destId="{6283AA3D-4ED3-478F-AC8E-992B4A143FBE}" srcOrd="5" destOrd="0" presId="urn:microsoft.com/office/officeart/2008/layout/HorizontalMultiLevelHierarchy"/>
    <dgm:cxn modelId="{77746033-7127-4346-A50A-F789245EDDE7}" type="presParOf" srcId="{6283AA3D-4ED3-478F-AC8E-992B4A143FBE}" destId="{D2615479-1CBA-44E9-AB52-2B51340D9127}" srcOrd="0" destOrd="0" presId="urn:microsoft.com/office/officeart/2008/layout/HorizontalMultiLevelHierarchy"/>
    <dgm:cxn modelId="{F689F87A-A15E-4985-ACF4-3AB722D709DA}" type="presParOf" srcId="{6283AA3D-4ED3-478F-AC8E-992B4A143FBE}" destId="{0EFEEE05-D8CC-46D1-B498-92D2E36B8221}" srcOrd="1" destOrd="0" presId="urn:microsoft.com/office/officeart/2008/layout/HorizontalMultiLevelHierarchy"/>
    <dgm:cxn modelId="{353514BA-6564-4660-A619-97321705951D}" type="presParOf" srcId="{5494953D-7BB7-42C2-BF4D-C839B6A4865F}" destId="{C5890D50-B1E3-4762-9036-A5BF66F05B79}" srcOrd="6" destOrd="0" presId="urn:microsoft.com/office/officeart/2008/layout/HorizontalMultiLevelHierarchy"/>
    <dgm:cxn modelId="{91F3C888-64E6-4C36-9985-1CFECB9C2CFB}" type="presParOf" srcId="{C5890D50-B1E3-4762-9036-A5BF66F05B79}" destId="{0FF10E90-D38F-4E04-8338-597C59AB2AFA}" srcOrd="0" destOrd="0" presId="urn:microsoft.com/office/officeart/2008/layout/HorizontalMultiLevelHierarchy"/>
    <dgm:cxn modelId="{AF1EF41D-C3FC-4892-97C6-07BF897EEBFF}" type="presParOf" srcId="{5494953D-7BB7-42C2-BF4D-C839B6A4865F}" destId="{E4467B19-4AD6-4671-B726-05F3CE3146A6}" srcOrd="7" destOrd="0" presId="urn:microsoft.com/office/officeart/2008/layout/HorizontalMultiLevelHierarchy"/>
    <dgm:cxn modelId="{8D6B76A6-6189-4AF8-9EE9-83DB964647D3}" type="presParOf" srcId="{E4467B19-4AD6-4671-B726-05F3CE3146A6}" destId="{B62C805B-F243-48A6-9B99-A1BC0DBF2CF8}" srcOrd="0" destOrd="0" presId="urn:microsoft.com/office/officeart/2008/layout/HorizontalMultiLevelHierarchy"/>
    <dgm:cxn modelId="{9DDEECEE-373B-4332-86AC-4E279CEF83A1}" type="presParOf" srcId="{E4467B19-4AD6-4671-B726-05F3CE3146A6}" destId="{BD7AC857-A6AF-4E57-B370-26180A7D55A9}" srcOrd="1" destOrd="0" presId="urn:microsoft.com/office/officeart/2008/layout/HorizontalMultiLevelHierarchy"/>
    <dgm:cxn modelId="{424243CB-5556-4FC5-864D-4CD5A290499D}" type="presParOf" srcId="{BD7AC857-A6AF-4E57-B370-26180A7D55A9}" destId="{AE8EE762-E8B1-40B0-9B62-A26379DCD771}" srcOrd="0" destOrd="0" presId="urn:microsoft.com/office/officeart/2008/layout/HorizontalMultiLevelHierarchy"/>
    <dgm:cxn modelId="{64F0F348-AA02-4507-9B40-3B07D7992858}" type="presParOf" srcId="{AE8EE762-E8B1-40B0-9B62-A26379DCD771}" destId="{EA63828A-6D5B-4320-A3FE-4C1881A4134B}" srcOrd="0" destOrd="0" presId="urn:microsoft.com/office/officeart/2008/layout/HorizontalMultiLevelHierarchy"/>
    <dgm:cxn modelId="{356E05BB-071D-48A2-AA9E-7C41BAAB7C19}" type="presParOf" srcId="{BD7AC857-A6AF-4E57-B370-26180A7D55A9}" destId="{1C9E00F5-8CB6-458B-B03F-EF73C2865C5C}" srcOrd="1" destOrd="0" presId="urn:microsoft.com/office/officeart/2008/layout/HorizontalMultiLevelHierarchy"/>
    <dgm:cxn modelId="{5E4E1723-7E08-4EAC-82C0-655209F69331}" type="presParOf" srcId="{1C9E00F5-8CB6-458B-B03F-EF73C2865C5C}" destId="{F73FD15E-9EBD-4534-9C43-4146A2D3BE85}" srcOrd="0" destOrd="0" presId="urn:microsoft.com/office/officeart/2008/layout/HorizontalMultiLevelHierarchy"/>
    <dgm:cxn modelId="{87B856A7-51BA-48E8-9D05-204E3B3980C7}" type="presParOf" srcId="{1C9E00F5-8CB6-458B-B03F-EF73C2865C5C}" destId="{A497A2F2-3DE5-40AD-B0C7-8AFFB9210805}" srcOrd="1" destOrd="0" presId="urn:microsoft.com/office/officeart/2008/layout/HorizontalMultiLevelHierarchy"/>
    <dgm:cxn modelId="{F7ED2F50-6369-4590-90F4-BFF73DFD1984}" type="presParOf" srcId="{BD7AC857-A6AF-4E57-B370-26180A7D55A9}" destId="{62AD03C0-07F3-467E-A63E-86F2DFB67724}" srcOrd="2" destOrd="0" presId="urn:microsoft.com/office/officeart/2008/layout/HorizontalMultiLevelHierarchy"/>
    <dgm:cxn modelId="{1D684EFD-A0D2-446B-9DBA-1C05AAC67AC5}" type="presParOf" srcId="{62AD03C0-07F3-467E-A63E-86F2DFB67724}" destId="{2E3A687D-28A9-468D-A4A2-92499EEB97FF}" srcOrd="0" destOrd="0" presId="urn:microsoft.com/office/officeart/2008/layout/HorizontalMultiLevelHierarchy"/>
    <dgm:cxn modelId="{8B8D3FAC-E01D-4D62-B71A-D745E7B62D04}" type="presParOf" srcId="{BD7AC857-A6AF-4E57-B370-26180A7D55A9}" destId="{7F5A6853-2F0A-4594-AE18-B39ABFE35F1E}" srcOrd="3" destOrd="0" presId="urn:microsoft.com/office/officeart/2008/layout/HorizontalMultiLevelHierarchy"/>
    <dgm:cxn modelId="{912021D7-5C7F-4FB8-A5CC-9A631BA40B33}" type="presParOf" srcId="{7F5A6853-2F0A-4594-AE18-B39ABFE35F1E}" destId="{4A21C6F1-6E63-419B-B27C-2B29D10859CD}" srcOrd="0" destOrd="0" presId="urn:microsoft.com/office/officeart/2008/layout/HorizontalMultiLevelHierarchy"/>
    <dgm:cxn modelId="{0848876A-E9A9-4F97-BCA4-D9714D81F3AF}" type="presParOf" srcId="{7F5A6853-2F0A-4594-AE18-B39ABFE35F1E}" destId="{CC3CBDBF-7E87-45E1-B938-1F51568FBBD8}" srcOrd="1" destOrd="0" presId="urn:microsoft.com/office/officeart/2008/layout/HorizontalMultiLevelHierarchy"/>
    <dgm:cxn modelId="{0C385909-7AB5-44F1-9D35-F84CC884C5DC}" type="presParOf" srcId="{BD7AC857-A6AF-4E57-B370-26180A7D55A9}" destId="{AFEA0D8D-D6B6-4FCB-BE88-315C99B86F78}" srcOrd="4" destOrd="0" presId="urn:microsoft.com/office/officeart/2008/layout/HorizontalMultiLevelHierarchy"/>
    <dgm:cxn modelId="{9A27E975-9B37-49D3-9B6D-014326F5F5BC}" type="presParOf" srcId="{AFEA0D8D-D6B6-4FCB-BE88-315C99B86F78}" destId="{ACE7D965-8166-48BF-9A34-41E1A851418D}" srcOrd="0" destOrd="0" presId="urn:microsoft.com/office/officeart/2008/layout/HorizontalMultiLevelHierarchy"/>
    <dgm:cxn modelId="{19BE58E5-40F5-47F3-A6D6-69ADB46ED064}" type="presParOf" srcId="{BD7AC857-A6AF-4E57-B370-26180A7D55A9}" destId="{60438560-3F04-47E9-B8DC-E4C60F314F42}" srcOrd="5" destOrd="0" presId="urn:microsoft.com/office/officeart/2008/layout/HorizontalMultiLevelHierarchy"/>
    <dgm:cxn modelId="{2CC9FFCF-26CD-456B-93C7-B90623F2A9EF}" type="presParOf" srcId="{60438560-3F04-47E9-B8DC-E4C60F314F42}" destId="{F63E269F-C585-4AF6-ABFD-D710BEF277C2}" srcOrd="0" destOrd="0" presId="urn:microsoft.com/office/officeart/2008/layout/HorizontalMultiLevelHierarchy"/>
    <dgm:cxn modelId="{114A9564-0C45-44F2-AB65-ABCC5FA18E65}" type="presParOf" srcId="{60438560-3F04-47E9-B8DC-E4C60F314F42}" destId="{E333CDA7-2B26-4C74-98FA-673CD9549ABC}"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EA0D8D-D6B6-4FCB-BE88-315C99B86F78}">
      <dsp:nvSpPr>
        <dsp:cNvPr id="0" name=""/>
        <dsp:cNvSpPr/>
      </dsp:nvSpPr>
      <dsp:spPr>
        <a:xfrm>
          <a:off x="6198159" y="4522461"/>
          <a:ext cx="119433" cy="371870"/>
        </a:xfrm>
        <a:custGeom>
          <a:avLst/>
          <a:gdLst/>
          <a:ahLst/>
          <a:cxnLst/>
          <a:rect l="0" t="0" r="0" b="0"/>
          <a:pathLst>
            <a:path>
              <a:moveTo>
                <a:pt x="0" y="0"/>
              </a:moveTo>
              <a:lnTo>
                <a:pt x="59716" y="0"/>
              </a:lnTo>
              <a:lnTo>
                <a:pt x="59716" y="371870"/>
              </a:lnTo>
              <a:lnTo>
                <a:pt x="119433" y="371870"/>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latin typeface="+mn-lt"/>
          </a:endParaRPr>
        </a:p>
      </dsp:txBody>
      <dsp:txXfrm>
        <a:off x="6248112" y="4698632"/>
        <a:ext cx="19528" cy="19528"/>
      </dsp:txXfrm>
    </dsp:sp>
    <dsp:sp modelId="{62AD03C0-07F3-467E-A63E-86F2DFB67724}">
      <dsp:nvSpPr>
        <dsp:cNvPr id="0" name=""/>
        <dsp:cNvSpPr/>
      </dsp:nvSpPr>
      <dsp:spPr>
        <a:xfrm>
          <a:off x="6198159" y="4476741"/>
          <a:ext cx="119433" cy="91440"/>
        </a:xfrm>
        <a:custGeom>
          <a:avLst/>
          <a:gdLst/>
          <a:ahLst/>
          <a:cxnLst/>
          <a:rect l="0" t="0" r="0" b="0"/>
          <a:pathLst>
            <a:path>
              <a:moveTo>
                <a:pt x="0" y="45720"/>
              </a:moveTo>
              <a:lnTo>
                <a:pt x="119433" y="45720"/>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latin typeface="+mn-lt"/>
          </a:endParaRPr>
        </a:p>
      </dsp:txBody>
      <dsp:txXfrm>
        <a:off x="6254890" y="4519475"/>
        <a:ext cx="5971" cy="5971"/>
      </dsp:txXfrm>
    </dsp:sp>
    <dsp:sp modelId="{AE8EE762-E8B1-40B0-9B62-A26379DCD771}">
      <dsp:nvSpPr>
        <dsp:cNvPr id="0" name=""/>
        <dsp:cNvSpPr/>
      </dsp:nvSpPr>
      <dsp:spPr>
        <a:xfrm>
          <a:off x="6198159" y="4150590"/>
          <a:ext cx="119433" cy="371870"/>
        </a:xfrm>
        <a:custGeom>
          <a:avLst/>
          <a:gdLst/>
          <a:ahLst/>
          <a:cxnLst/>
          <a:rect l="0" t="0" r="0" b="0"/>
          <a:pathLst>
            <a:path>
              <a:moveTo>
                <a:pt x="0" y="371870"/>
              </a:moveTo>
              <a:lnTo>
                <a:pt x="59716" y="371870"/>
              </a:lnTo>
              <a:lnTo>
                <a:pt x="59716" y="0"/>
              </a:lnTo>
              <a:lnTo>
                <a:pt x="119433" y="0"/>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latin typeface="+mn-lt"/>
          </a:endParaRPr>
        </a:p>
      </dsp:txBody>
      <dsp:txXfrm>
        <a:off x="6248112" y="4326761"/>
        <a:ext cx="19528" cy="19528"/>
      </dsp:txXfrm>
    </dsp:sp>
    <dsp:sp modelId="{C5890D50-B1E3-4762-9036-A5BF66F05B79}">
      <dsp:nvSpPr>
        <dsp:cNvPr id="0" name=""/>
        <dsp:cNvSpPr/>
      </dsp:nvSpPr>
      <dsp:spPr>
        <a:xfrm>
          <a:off x="3218446" y="3003328"/>
          <a:ext cx="119433" cy="1519133"/>
        </a:xfrm>
        <a:custGeom>
          <a:avLst/>
          <a:gdLst/>
          <a:ahLst/>
          <a:cxnLst/>
          <a:rect l="0" t="0" r="0" b="0"/>
          <a:pathLst>
            <a:path>
              <a:moveTo>
                <a:pt x="0" y="0"/>
              </a:moveTo>
              <a:lnTo>
                <a:pt x="59716" y="0"/>
              </a:lnTo>
              <a:lnTo>
                <a:pt x="59716" y="1519133"/>
              </a:lnTo>
              <a:lnTo>
                <a:pt x="119433" y="1519133"/>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latin typeface="+mn-lt"/>
          </a:endParaRPr>
        </a:p>
      </dsp:txBody>
      <dsp:txXfrm>
        <a:off x="3240067" y="3724799"/>
        <a:ext cx="76191" cy="76191"/>
      </dsp:txXfrm>
    </dsp:sp>
    <dsp:sp modelId="{4D1359C9-18DC-4C8F-85B3-7C234B06B90C}">
      <dsp:nvSpPr>
        <dsp:cNvPr id="0" name=""/>
        <dsp:cNvSpPr/>
      </dsp:nvSpPr>
      <dsp:spPr>
        <a:xfrm>
          <a:off x="6205683" y="3461561"/>
          <a:ext cx="119433" cy="335396"/>
        </a:xfrm>
        <a:custGeom>
          <a:avLst/>
          <a:gdLst/>
          <a:ahLst/>
          <a:cxnLst/>
          <a:rect l="0" t="0" r="0" b="0"/>
          <a:pathLst>
            <a:path>
              <a:moveTo>
                <a:pt x="0" y="0"/>
              </a:moveTo>
              <a:lnTo>
                <a:pt x="59716" y="0"/>
              </a:lnTo>
              <a:lnTo>
                <a:pt x="59716" y="335396"/>
              </a:lnTo>
              <a:lnTo>
                <a:pt x="119433" y="335396"/>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vi-VN" sz="1800" kern="1200">
            <a:latin typeface="+mn-lt"/>
          </a:endParaRPr>
        </a:p>
      </dsp:txBody>
      <dsp:txXfrm>
        <a:off x="6256500" y="3620358"/>
        <a:ext cx="17801" cy="17801"/>
      </dsp:txXfrm>
    </dsp:sp>
    <dsp:sp modelId="{1BF0C3D2-661F-4418-B8FE-B0CDA14A0CDD}">
      <dsp:nvSpPr>
        <dsp:cNvPr id="0" name=""/>
        <dsp:cNvSpPr/>
      </dsp:nvSpPr>
      <dsp:spPr>
        <a:xfrm>
          <a:off x="6205683" y="3415841"/>
          <a:ext cx="119433" cy="91440"/>
        </a:xfrm>
        <a:custGeom>
          <a:avLst/>
          <a:gdLst/>
          <a:ahLst/>
          <a:cxnLst/>
          <a:rect l="0" t="0" r="0" b="0"/>
          <a:pathLst>
            <a:path>
              <a:moveTo>
                <a:pt x="0" y="45720"/>
              </a:moveTo>
              <a:lnTo>
                <a:pt x="119433" y="45720"/>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vi-VN" sz="1800" kern="1200">
            <a:latin typeface="+mn-lt"/>
          </a:endParaRPr>
        </a:p>
      </dsp:txBody>
      <dsp:txXfrm>
        <a:off x="6262415" y="3458575"/>
        <a:ext cx="5971" cy="5971"/>
      </dsp:txXfrm>
    </dsp:sp>
    <dsp:sp modelId="{956D2BB2-FFE9-4E70-B26D-7068A2738630}">
      <dsp:nvSpPr>
        <dsp:cNvPr id="0" name=""/>
        <dsp:cNvSpPr/>
      </dsp:nvSpPr>
      <dsp:spPr>
        <a:xfrm>
          <a:off x="6205683" y="3126165"/>
          <a:ext cx="119433" cy="335396"/>
        </a:xfrm>
        <a:custGeom>
          <a:avLst/>
          <a:gdLst/>
          <a:ahLst/>
          <a:cxnLst/>
          <a:rect l="0" t="0" r="0" b="0"/>
          <a:pathLst>
            <a:path>
              <a:moveTo>
                <a:pt x="0" y="335396"/>
              </a:moveTo>
              <a:lnTo>
                <a:pt x="59716" y="335396"/>
              </a:lnTo>
              <a:lnTo>
                <a:pt x="59716" y="0"/>
              </a:lnTo>
              <a:lnTo>
                <a:pt x="119433" y="0"/>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vi-VN" sz="1800" kern="1200">
            <a:latin typeface="+mn-lt"/>
          </a:endParaRPr>
        </a:p>
      </dsp:txBody>
      <dsp:txXfrm>
        <a:off x="6256500" y="3284962"/>
        <a:ext cx="17801" cy="17801"/>
      </dsp:txXfrm>
    </dsp:sp>
    <dsp:sp modelId="{2B53DD0F-1CE1-4ED4-BFD5-A50269984306}">
      <dsp:nvSpPr>
        <dsp:cNvPr id="0" name=""/>
        <dsp:cNvSpPr/>
      </dsp:nvSpPr>
      <dsp:spPr>
        <a:xfrm>
          <a:off x="3218446" y="3003328"/>
          <a:ext cx="119433" cy="458232"/>
        </a:xfrm>
        <a:custGeom>
          <a:avLst/>
          <a:gdLst/>
          <a:ahLst/>
          <a:cxnLst/>
          <a:rect l="0" t="0" r="0" b="0"/>
          <a:pathLst>
            <a:path>
              <a:moveTo>
                <a:pt x="0" y="0"/>
              </a:moveTo>
              <a:lnTo>
                <a:pt x="59716" y="0"/>
              </a:lnTo>
              <a:lnTo>
                <a:pt x="59716" y="458232"/>
              </a:lnTo>
              <a:lnTo>
                <a:pt x="119433" y="458232"/>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vi-VN" sz="1800" kern="1200">
            <a:latin typeface="+mn-lt"/>
          </a:endParaRPr>
        </a:p>
      </dsp:txBody>
      <dsp:txXfrm>
        <a:off x="3266324" y="3220606"/>
        <a:ext cx="23677" cy="23677"/>
      </dsp:txXfrm>
    </dsp:sp>
    <dsp:sp modelId="{B20741E0-F94A-4363-A32C-E533F4DF30D3}">
      <dsp:nvSpPr>
        <dsp:cNvPr id="0" name=""/>
        <dsp:cNvSpPr/>
      </dsp:nvSpPr>
      <dsp:spPr>
        <a:xfrm>
          <a:off x="6254203" y="2645590"/>
          <a:ext cx="127071" cy="156438"/>
        </a:xfrm>
        <a:custGeom>
          <a:avLst/>
          <a:gdLst/>
          <a:ahLst/>
          <a:cxnLst/>
          <a:rect l="0" t="0" r="0" b="0"/>
          <a:pathLst>
            <a:path>
              <a:moveTo>
                <a:pt x="0" y="0"/>
              </a:moveTo>
              <a:lnTo>
                <a:pt x="63535" y="0"/>
              </a:lnTo>
              <a:lnTo>
                <a:pt x="63535" y="156438"/>
              </a:lnTo>
              <a:lnTo>
                <a:pt x="127071" y="156438"/>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vi-VN" sz="700" kern="1200">
            <a:latin typeface="+mn-lt"/>
          </a:endParaRPr>
        </a:p>
      </dsp:txBody>
      <dsp:txXfrm>
        <a:off x="6312701" y="2718771"/>
        <a:ext cx="10077" cy="10077"/>
      </dsp:txXfrm>
    </dsp:sp>
    <dsp:sp modelId="{BBC89823-ECF7-4FA5-B751-90CE178C8474}">
      <dsp:nvSpPr>
        <dsp:cNvPr id="0" name=""/>
        <dsp:cNvSpPr/>
      </dsp:nvSpPr>
      <dsp:spPr>
        <a:xfrm>
          <a:off x="6254203" y="2489152"/>
          <a:ext cx="127071" cy="156438"/>
        </a:xfrm>
        <a:custGeom>
          <a:avLst/>
          <a:gdLst/>
          <a:ahLst/>
          <a:cxnLst/>
          <a:rect l="0" t="0" r="0" b="0"/>
          <a:pathLst>
            <a:path>
              <a:moveTo>
                <a:pt x="0" y="156438"/>
              </a:moveTo>
              <a:lnTo>
                <a:pt x="63535" y="156438"/>
              </a:lnTo>
              <a:lnTo>
                <a:pt x="63535" y="0"/>
              </a:lnTo>
              <a:lnTo>
                <a:pt x="127071" y="0"/>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vi-VN" sz="700" kern="1200">
            <a:latin typeface="+mn-lt"/>
          </a:endParaRPr>
        </a:p>
      </dsp:txBody>
      <dsp:txXfrm>
        <a:off x="6312701" y="2562332"/>
        <a:ext cx="10077" cy="10077"/>
      </dsp:txXfrm>
    </dsp:sp>
    <dsp:sp modelId="{8598CC8D-4F0B-4056-9B05-59D2F5DCB6E8}">
      <dsp:nvSpPr>
        <dsp:cNvPr id="0" name=""/>
        <dsp:cNvSpPr/>
      </dsp:nvSpPr>
      <dsp:spPr>
        <a:xfrm>
          <a:off x="3218446" y="2645590"/>
          <a:ext cx="119433" cy="357738"/>
        </a:xfrm>
        <a:custGeom>
          <a:avLst/>
          <a:gdLst/>
          <a:ahLst/>
          <a:cxnLst/>
          <a:rect l="0" t="0" r="0" b="0"/>
          <a:pathLst>
            <a:path>
              <a:moveTo>
                <a:pt x="0" y="357738"/>
              </a:moveTo>
              <a:lnTo>
                <a:pt x="59716" y="357738"/>
              </a:lnTo>
              <a:lnTo>
                <a:pt x="59716" y="0"/>
              </a:lnTo>
              <a:lnTo>
                <a:pt x="119433" y="0"/>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vi-VN" sz="700" kern="1200">
            <a:latin typeface="+mn-lt"/>
          </a:endParaRPr>
        </a:p>
      </dsp:txBody>
      <dsp:txXfrm>
        <a:off x="3268734" y="2815030"/>
        <a:ext cx="18857" cy="18857"/>
      </dsp:txXfrm>
    </dsp:sp>
    <dsp:sp modelId="{1BA78867-4371-493C-A85F-90E06F275F2C}">
      <dsp:nvSpPr>
        <dsp:cNvPr id="0" name=""/>
        <dsp:cNvSpPr/>
      </dsp:nvSpPr>
      <dsp:spPr>
        <a:xfrm>
          <a:off x="6205683" y="1633272"/>
          <a:ext cx="119433" cy="503094"/>
        </a:xfrm>
        <a:custGeom>
          <a:avLst/>
          <a:gdLst/>
          <a:ahLst/>
          <a:cxnLst/>
          <a:rect l="0" t="0" r="0" b="0"/>
          <a:pathLst>
            <a:path>
              <a:moveTo>
                <a:pt x="0" y="0"/>
              </a:moveTo>
              <a:lnTo>
                <a:pt x="59716" y="0"/>
              </a:lnTo>
              <a:lnTo>
                <a:pt x="59716" y="503094"/>
              </a:lnTo>
              <a:lnTo>
                <a:pt x="119433" y="503094"/>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vi-VN" sz="700" kern="1200">
            <a:latin typeface="+mn-lt"/>
          </a:endParaRPr>
        </a:p>
      </dsp:txBody>
      <dsp:txXfrm>
        <a:off x="6252473" y="1871893"/>
        <a:ext cx="25853" cy="25853"/>
      </dsp:txXfrm>
    </dsp:sp>
    <dsp:sp modelId="{7A664573-CDEF-40AA-B475-5959FF4BD7D1}">
      <dsp:nvSpPr>
        <dsp:cNvPr id="0" name=""/>
        <dsp:cNvSpPr/>
      </dsp:nvSpPr>
      <dsp:spPr>
        <a:xfrm>
          <a:off x="6205683" y="1633272"/>
          <a:ext cx="119433" cy="139049"/>
        </a:xfrm>
        <a:custGeom>
          <a:avLst/>
          <a:gdLst/>
          <a:ahLst/>
          <a:cxnLst/>
          <a:rect l="0" t="0" r="0" b="0"/>
          <a:pathLst>
            <a:path>
              <a:moveTo>
                <a:pt x="0" y="0"/>
              </a:moveTo>
              <a:lnTo>
                <a:pt x="59716" y="0"/>
              </a:lnTo>
              <a:lnTo>
                <a:pt x="59716" y="139049"/>
              </a:lnTo>
              <a:lnTo>
                <a:pt x="119433" y="139049"/>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vi-VN" sz="1800" kern="1200">
            <a:latin typeface="+mn-lt"/>
          </a:endParaRPr>
        </a:p>
      </dsp:txBody>
      <dsp:txXfrm>
        <a:off x="6260818" y="1698215"/>
        <a:ext cx="9165" cy="9165"/>
      </dsp:txXfrm>
    </dsp:sp>
    <dsp:sp modelId="{ED56D8BC-C31E-4085-ABCD-11547D61A809}">
      <dsp:nvSpPr>
        <dsp:cNvPr id="0" name=""/>
        <dsp:cNvSpPr/>
      </dsp:nvSpPr>
      <dsp:spPr>
        <a:xfrm>
          <a:off x="6205683" y="1436926"/>
          <a:ext cx="119433" cy="196346"/>
        </a:xfrm>
        <a:custGeom>
          <a:avLst/>
          <a:gdLst/>
          <a:ahLst/>
          <a:cxnLst/>
          <a:rect l="0" t="0" r="0" b="0"/>
          <a:pathLst>
            <a:path>
              <a:moveTo>
                <a:pt x="0" y="196346"/>
              </a:moveTo>
              <a:lnTo>
                <a:pt x="59716" y="196346"/>
              </a:lnTo>
              <a:lnTo>
                <a:pt x="59716" y="0"/>
              </a:lnTo>
              <a:lnTo>
                <a:pt x="119433" y="0"/>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vi-VN" sz="1800" kern="1200">
            <a:latin typeface="+mn-lt"/>
          </a:endParaRPr>
        </a:p>
      </dsp:txBody>
      <dsp:txXfrm>
        <a:off x="6259655" y="1529354"/>
        <a:ext cx="11490" cy="11490"/>
      </dsp:txXfrm>
    </dsp:sp>
    <dsp:sp modelId="{817255B4-A4A0-4ABE-8D33-ACF3AEA5E655}">
      <dsp:nvSpPr>
        <dsp:cNvPr id="0" name=""/>
        <dsp:cNvSpPr/>
      </dsp:nvSpPr>
      <dsp:spPr>
        <a:xfrm>
          <a:off x="6205683" y="1101530"/>
          <a:ext cx="119433" cy="531742"/>
        </a:xfrm>
        <a:custGeom>
          <a:avLst/>
          <a:gdLst/>
          <a:ahLst/>
          <a:cxnLst/>
          <a:rect l="0" t="0" r="0" b="0"/>
          <a:pathLst>
            <a:path>
              <a:moveTo>
                <a:pt x="0" y="531742"/>
              </a:moveTo>
              <a:lnTo>
                <a:pt x="59716" y="531742"/>
              </a:lnTo>
              <a:lnTo>
                <a:pt x="59716" y="0"/>
              </a:lnTo>
              <a:lnTo>
                <a:pt x="119433" y="0"/>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vi-VN" sz="1800" kern="1200">
            <a:latin typeface="+mn-lt"/>
          </a:endParaRPr>
        </a:p>
      </dsp:txBody>
      <dsp:txXfrm>
        <a:off x="6251776" y="1353776"/>
        <a:ext cx="27249" cy="27249"/>
      </dsp:txXfrm>
    </dsp:sp>
    <dsp:sp modelId="{AFA59466-8FBE-4AC6-840C-CA8171E391D7}">
      <dsp:nvSpPr>
        <dsp:cNvPr id="0" name=""/>
        <dsp:cNvSpPr/>
      </dsp:nvSpPr>
      <dsp:spPr>
        <a:xfrm>
          <a:off x="3218446" y="1633272"/>
          <a:ext cx="119433" cy="1370055"/>
        </a:xfrm>
        <a:custGeom>
          <a:avLst/>
          <a:gdLst/>
          <a:ahLst/>
          <a:cxnLst/>
          <a:rect l="0" t="0" r="0" b="0"/>
          <a:pathLst>
            <a:path>
              <a:moveTo>
                <a:pt x="0" y="1370055"/>
              </a:moveTo>
              <a:lnTo>
                <a:pt x="59716" y="1370055"/>
              </a:lnTo>
              <a:lnTo>
                <a:pt x="59716" y="0"/>
              </a:lnTo>
              <a:lnTo>
                <a:pt x="119433" y="0"/>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vi-VN" sz="1800" kern="1200">
            <a:latin typeface="+mn-lt"/>
          </a:endParaRPr>
        </a:p>
      </dsp:txBody>
      <dsp:txXfrm>
        <a:off x="3243781" y="2283919"/>
        <a:ext cx="68762" cy="68762"/>
      </dsp:txXfrm>
    </dsp:sp>
    <dsp:sp modelId="{8C90704A-1455-44A6-BDA2-78E06E4AAF83}">
      <dsp:nvSpPr>
        <dsp:cNvPr id="0" name=""/>
        <dsp:cNvSpPr/>
      </dsp:nvSpPr>
      <dsp:spPr>
        <a:xfrm>
          <a:off x="1853169" y="2694930"/>
          <a:ext cx="293017" cy="308398"/>
        </a:xfrm>
        <a:custGeom>
          <a:avLst/>
          <a:gdLst/>
          <a:ahLst/>
          <a:cxnLst/>
          <a:rect l="0" t="0" r="0" b="0"/>
          <a:pathLst>
            <a:path>
              <a:moveTo>
                <a:pt x="0" y="0"/>
              </a:moveTo>
              <a:lnTo>
                <a:pt x="146508" y="0"/>
              </a:lnTo>
              <a:lnTo>
                <a:pt x="146508" y="308398"/>
              </a:lnTo>
              <a:lnTo>
                <a:pt x="293017" y="308398"/>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vi-VN" sz="1800" kern="1200">
            <a:latin typeface="+mn-lt"/>
          </a:endParaRPr>
        </a:p>
      </dsp:txBody>
      <dsp:txXfrm>
        <a:off x="1989043" y="2838494"/>
        <a:ext cx="21270" cy="21270"/>
      </dsp:txXfrm>
    </dsp:sp>
    <dsp:sp modelId="{21AE5966-B407-4B34-AC93-516509AC1A15}">
      <dsp:nvSpPr>
        <dsp:cNvPr id="0" name=""/>
        <dsp:cNvSpPr/>
      </dsp:nvSpPr>
      <dsp:spPr>
        <a:xfrm>
          <a:off x="3218446" y="636246"/>
          <a:ext cx="119433" cy="148792"/>
        </a:xfrm>
        <a:custGeom>
          <a:avLst/>
          <a:gdLst/>
          <a:ahLst/>
          <a:cxnLst/>
          <a:rect l="0" t="0" r="0" b="0"/>
          <a:pathLst>
            <a:path>
              <a:moveTo>
                <a:pt x="0" y="0"/>
              </a:moveTo>
              <a:lnTo>
                <a:pt x="59716" y="0"/>
              </a:lnTo>
              <a:lnTo>
                <a:pt x="59716" y="148792"/>
              </a:lnTo>
              <a:lnTo>
                <a:pt x="119433" y="148792"/>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vi-VN" sz="1800" kern="1200">
            <a:latin typeface="+mn-lt"/>
          </a:endParaRPr>
        </a:p>
      </dsp:txBody>
      <dsp:txXfrm>
        <a:off x="3273393" y="705873"/>
        <a:ext cx="9539" cy="9539"/>
      </dsp:txXfrm>
    </dsp:sp>
    <dsp:sp modelId="{61754BEA-B68D-440A-ACCB-BBA6EC73BC0F}">
      <dsp:nvSpPr>
        <dsp:cNvPr id="0" name=""/>
        <dsp:cNvSpPr/>
      </dsp:nvSpPr>
      <dsp:spPr>
        <a:xfrm>
          <a:off x="3218446" y="487454"/>
          <a:ext cx="119433" cy="148792"/>
        </a:xfrm>
        <a:custGeom>
          <a:avLst/>
          <a:gdLst/>
          <a:ahLst/>
          <a:cxnLst/>
          <a:rect l="0" t="0" r="0" b="0"/>
          <a:pathLst>
            <a:path>
              <a:moveTo>
                <a:pt x="0" y="148792"/>
              </a:moveTo>
              <a:lnTo>
                <a:pt x="59716" y="148792"/>
              </a:lnTo>
              <a:lnTo>
                <a:pt x="59716" y="0"/>
              </a:lnTo>
              <a:lnTo>
                <a:pt x="119433" y="0"/>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vi-VN" sz="1800" kern="1200">
            <a:latin typeface="+mn-lt"/>
          </a:endParaRPr>
        </a:p>
      </dsp:txBody>
      <dsp:txXfrm>
        <a:off x="3273393" y="557080"/>
        <a:ext cx="9539" cy="9539"/>
      </dsp:txXfrm>
    </dsp:sp>
    <dsp:sp modelId="{CA1D2F9D-15C4-4C55-B9CB-0A7D5A6737FC}">
      <dsp:nvSpPr>
        <dsp:cNvPr id="0" name=""/>
        <dsp:cNvSpPr/>
      </dsp:nvSpPr>
      <dsp:spPr>
        <a:xfrm>
          <a:off x="1853169" y="636246"/>
          <a:ext cx="293017" cy="2058683"/>
        </a:xfrm>
        <a:custGeom>
          <a:avLst/>
          <a:gdLst/>
          <a:ahLst/>
          <a:cxnLst/>
          <a:rect l="0" t="0" r="0" b="0"/>
          <a:pathLst>
            <a:path>
              <a:moveTo>
                <a:pt x="0" y="2058683"/>
              </a:moveTo>
              <a:lnTo>
                <a:pt x="146508" y="2058683"/>
              </a:lnTo>
              <a:lnTo>
                <a:pt x="146508" y="0"/>
              </a:lnTo>
              <a:lnTo>
                <a:pt x="293017" y="0"/>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vi-VN" sz="1800" kern="1200">
            <a:latin typeface="+mn-lt"/>
          </a:endParaRPr>
        </a:p>
      </dsp:txBody>
      <dsp:txXfrm>
        <a:off x="1947692" y="1613602"/>
        <a:ext cx="103971" cy="103971"/>
      </dsp:txXfrm>
    </dsp:sp>
    <dsp:sp modelId="{785FA3E7-1F17-4968-AD95-E55984A6D488}">
      <dsp:nvSpPr>
        <dsp:cNvPr id="0" name=""/>
        <dsp:cNvSpPr/>
      </dsp:nvSpPr>
      <dsp:spPr>
        <a:xfrm rot="16200000">
          <a:off x="-138890" y="2517346"/>
          <a:ext cx="3628953" cy="35516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vi-VN" sz="1800" b="1" kern="1200">
              <a:latin typeface="+mn-lt"/>
            </a:rPr>
            <a:t>PHẦN MỀM CHAT</a:t>
          </a:r>
        </a:p>
      </dsp:txBody>
      <dsp:txXfrm>
        <a:off x="-138890" y="2517346"/>
        <a:ext cx="3628953" cy="355166"/>
      </dsp:txXfrm>
    </dsp:sp>
    <dsp:sp modelId="{5829B9F3-BBDD-48EC-BB8A-CF3BB91FCDE9}">
      <dsp:nvSpPr>
        <dsp:cNvPr id="0" name=""/>
        <dsp:cNvSpPr/>
      </dsp:nvSpPr>
      <dsp:spPr>
        <a:xfrm>
          <a:off x="2146186" y="488653"/>
          <a:ext cx="1072259" cy="29518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vi-VN" sz="1800" b="1" kern="1200">
              <a:latin typeface="+mn-lt"/>
            </a:rPr>
            <a:t>Tìm kiếm</a:t>
          </a:r>
        </a:p>
      </dsp:txBody>
      <dsp:txXfrm>
        <a:off x="2146186" y="488653"/>
        <a:ext cx="1072259" cy="295187"/>
      </dsp:txXfrm>
    </dsp:sp>
    <dsp:sp modelId="{AD68F845-8486-4CA6-9A1F-8AC9A773C8AD}">
      <dsp:nvSpPr>
        <dsp:cNvPr id="0" name=""/>
        <dsp:cNvSpPr/>
      </dsp:nvSpPr>
      <dsp:spPr>
        <a:xfrm>
          <a:off x="3337879" y="361419"/>
          <a:ext cx="2867804" cy="25206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vi-VN" sz="1800" kern="1200">
              <a:latin typeface="+mn-lt"/>
            </a:rPr>
            <a:t>Tìm kiếm phòng chat</a:t>
          </a:r>
        </a:p>
      </dsp:txBody>
      <dsp:txXfrm>
        <a:off x="3337879" y="361419"/>
        <a:ext cx="2867804" cy="252069"/>
      </dsp:txXfrm>
    </dsp:sp>
    <dsp:sp modelId="{837CE607-96DC-4268-A5F4-CA6B92FB6C68}">
      <dsp:nvSpPr>
        <dsp:cNvPr id="0" name=""/>
        <dsp:cNvSpPr/>
      </dsp:nvSpPr>
      <dsp:spPr>
        <a:xfrm>
          <a:off x="3337879" y="659004"/>
          <a:ext cx="2867804" cy="25206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vi-VN" sz="1800" kern="1200">
              <a:latin typeface="+mn-lt"/>
            </a:rPr>
            <a:t>Tìm kiếm người dùng</a:t>
          </a:r>
        </a:p>
      </dsp:txBody>
      <dsp:txXfrm>
        <a:off x="3337879" y="659004"/>
        <a:ext cx="2867804" cy="252069"/>
      </dsp:txXfrm>
    </dsp:sp>
    <dsp:sp modelId="{9A442BB3-00B1-4BE8-8E3E-635FFB0EDDF0}">
      <dsp:nvSpPr>
        <dsp:cNvPr id="0" name=""/>
        <dsp:cNvSpPr/>
      </dsp:nvSpPr>
      <dsp:spPr>
        <a:xfrm>
          <a:off x="2146186" y="2855734"/>
          <a:ext cx="1072259" cy="29518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vi-VN" sz="1800" b="1" kern="1200">
              <a:latin typeface="+mn-lt"/>
            </a:rPr>
            <a:t>Cập nhật</a:t>
          </a:r>
        </a:p>
      </dsp:txBody>
      <dsp:txXfrm>
        <a:off x="2146186" y="2855734"/>
        <a:ext cx="1072259" cy="295187"/>
      </dsp:txXfrm>
    </dsp:sp>
    <dsp:sp modelId="{8FD42BBE-3525-48A2-B8A4-630131628CCF}">
      <dsp:nvSpPr>
        <dsp:cNvPr id="0" name=""/>
        <dsp:cNvSpPr/>
      </dsp:nvSpPr>
      <dsp:spPr>
        <a:xfrm>
          <a:off x="3337879" y="1336670"/>
          <a:ext cx="2867804" cy="59320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vi-VN" sz="1800" kern="1200">
              <a:latin typeface="+mn-lt"/>
            </a:rPr>
            <a:t>Cập nhật thông tin phòng chat</a:t>
          </a:r>
        </a:p>
      </dsp:txBody>
      <dsp:txXfrm>
        <a:off x="3337879" y="1336670"/>
        <a:ext cx="2867804" cy="593205"/>
      </dsp:txXfrm>
    </dsp:sp>
    <dsp:sp modelId="{7C6039D9-EE0C-4027-86AB-5AE335955687}">
      <dsp:nvSpPr>
        <dsp:cNvPr id="0" name=""/>
        <dsp:cNvSpPr/>
      </dsp:nvSpPr>
      <dsp:spPr>
        <a:xfrm>
          <a:off x="6325117" y="956589"/>
          <a:ext cx="3374681" cy="28988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vi-VN" sz="1800" kern="1200">
              <a:latin typeface="+mn-lt"/>
            </a:rPr>
            <a:t>Thêm phòng chat mới</a:t>
          </a:r>
        </a:p>
      </dsp:txBody>
      <dsp:txXfrm>
        <a:off x="6325117" y="956589"/>
        <a:ext cx="3374681" cy="289880"/>
      </dsp:txXfrm>
    </dsp:sp>
    <dsp:sp modelId="{CF64153E-E6E4-4757-848C-CA6AE985E3AC}">
      <dsp:nvSpPr>
        <dsp:cNvPr id="0" name=""/>
        <dsp:cNvSpPr/>
      </dsp:nvSpPr>
      <dsp:spPr>
        <a:xfrm>
          <a:off x="6325117" y="1291986"/>
          <a:ext cx="3374681" cy="28988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vi-VN" sz="1800" kern="1200">
              <a:latin typeface="+mn-lt"/>
            </a:rPr>
            <a:t>Sửa thông tin phòng chat</a:t>
          </a:r>
        </a:p>
      </dsp:txBody>
      <dsp:txXfrm>
        <a:off x="6325117" y="1291986"/>
        <a:ext cx="3374681" cy="289880"/>
      </dsp:txXfrm>
    </dsp:sp>
    <dsp:sp modelId="{C521D9EA-5CAA-4757-87B4-D53A2C2377AC}">
      <dsp:nvSpPr>
        <dsp:cNvPr id="0" name=""/>
        <dsp:cNvSpPr/>
      </dsp:nvSpPr>
      <dsp:spPr>
        <a:xfrm>
          <a:off x="6325117" y="1627382"/>
          <a:ext cx="3374681" cy="28988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vi-VN" sz="1800" kern="1200">
              <a:latin typeface="+mn-lt"/>
            </a:rPr>
            <a:t>Xóa phòng chat</a:t>
          </a:r>
        </a:p>
      </dsp:txBody>
      <dsp:txXfrm>
        <a:off x="6325117" y="1627382"/>
        <a:ext cx="3374681" cy="289880"/>
      </dsp:txXfrm>
    </dsp:sp>
    <dsp:sp modelId="{72877277-AC1E-4768-A95C-0D7BB49CBC86}">
      <dsp:nvSpPr>
        <dsp:cNvPr id="0" name=""/>
        <dsp:cNvSpPr/>
      </dsp:nvSpPr>
      <dsp:spPr>
        <a:xfrm>
          <a:off x="6325117" y="1962778"/>
          <a:ext cx="3386642" cy="347177"/>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vi-VN" sz="1800" kern="1200">
              <a:latin typeface="+mn-lt"/>
            </a:rPr>
            <a:t>Thêm người vào phòng chat</a:t>
          </a:r>
        </a:p>
      </dsp:txBody>
      <dsp:txXfrm>
        <a:off x="6325117" y="1962778"/>
        <a:ext cx="3386642" cy="347177"/>
      </dsp:txXfrm>
    </dsp:sp>
    <dsp:sp modelId="{C5C4E3FB-BBAC-448F-BACB-B3DB4801E362}">
      <dsp:nvSpPr>
        <dsp:cNvPr id="0" name=""/>
        <dsp:cNvSpPr/>
      </dsp:nvSpPr>
      <dsp:spPr>
        <a:xfrm>
          <a:off x="3337879" y="2408537"/>
          <a:ext cx="2916324" cy="47410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vi-VN" sz="1800" kern="1200">
              <a:latin typeface="+mn-lt"/>
            </a:rPr>
            <a:t>Cập nhật thông tin message</a:t>
          </a:r>
        </a:p>
      </dsp:txBody>
      <dsp:txXfrm>
        <a:off x="3337879" y="2408537"/>
        <a:ext cx="2916324" cy="474106"/>
      </dsp:txXfrm>
    </dsp:sp>
    <dsp:sp modelId="{96355D2F-C738-47C9-AD3E-D609DF156EB3}">
      <dsp:nvSpPr>
        <dsp:cNvPr id="0" name=""/>
        <dsp:cNvSpPr/>
      </dsp:nvSpPr>
      <dsp:spPr>
        <a:xfrm>
          <a:off x="6381275" y="2355471"/>
          <a:ext cx="3334975" cy="26736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vi-VN" sz="1800" kern="1200">
              <a:latin typeface="+mn-lt"/>
            </a:rPr>
            <a:t>Thêm message</a:t>
          </a:r>
        </a:p>
      </dsp:txBody>
      <dsp:txXfrm>
        <a:off x="6381275" y="2355471"/>
        <a:ext cx="3334975" cy="267360"/>
      </dsp:txXfrm>
    </dsp:sp>
    <dsp:sp modelId="{CE57AF13-61F1-4D42-8964-F20835FAB380}">
      <dsp:nvSpPr>
        <dsp:cNvPr id="0" name=""/>
        <dsp:cNvSpPr/>
      </dsp:nvSpPr>
      <dsp:spPr>
        <a:xfrm>
          <a:off x="6381275" y="2668348"/>
          <a:ext cx="3334975" cy="26736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vi-VN" sz="1800" kern="1200">
              <a:latin typeface="+mn-lt"/>
            </a:rPr>
            <a:t>Thu hồi message</a:t>
          </a:r>
        </a:p>
      </dsp:txBody>
      <dsp:txXfrm>
        <a:off x="6381275" y="2668348"/>
        <a:ext cx="3334975" cy="267360"/>
      </dsp:txXfrm>
    </dsp:sp>
    <dsp:sp modelId="{D3D1475C-CFA9-4F57-A340-61D877C09CC7}">
      <dsp:nvSpPr>
        <dsp:cNvPr id="0" name=""/>
        <dsp:cNvSpPr/>
      </dsp:nvSpPr>
      <dsp:spPr>
        <a:xfrm>
          <a:off x="3337879" y="3141586"/>
          <a:ext cx="2867804" cy="6399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vi-VN" sz="1800" kern="1200">
              <a:latin typeface="+mn-lt"/>
            </a:rPr>
            <a:t>Cập nhật thông tin người dùng</a:t>
          </a:r>
        </a:p>
      </dsp:txBody>
      <dsp:txXfrm>
        <a:off x="3337879" y="3141586"/>
        <a:ext cx="2867804" cy="639950"/>
      </dsp:txXfrm>
    </dsp:sp>
    <dsp:sp modelId="{8BD0EF09-1DB3-4B80-99AB-4A64579F5CF0}">
      <dsp:nvSpPr>
        <dsp:cNvPr id="0" name=""/>
        <dsp:cNvSpPr/>
      </dsp:nvSpPr>
      <dsp:spPr>
        <a:xfrm>
          <a:off x="6325117" y="2981225"/>
          <a:ext cx="3374681" cy="28988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vi-VN" sz="1800" kern="1200">
              <a:latin typeface="+mn-lt"/>
            </a:rPr>
            <a:t>Thêm người dùng mới</a:t>
          </a:r>
        </a:p>
      </dsp:txBody>
      <dsp:txXfrm>
        <a:off x="6325117" y="2981225"/>
        <a:ext cx="3374681" cy="289880"/>
      </dsp:txXfrm>
    </dsp:sp>
    <dsp:sp modelId="{3099CBE1-766A-4907-B4A0-4219EDC26391}">
      <dsp:nvSpPr>
        <dsp:cNvPr id="0" name=""/>
        <dsp:cNvSpPr/>
      </dsp:nvSpPr>
      <dsp:spPr>
        <a:xfrm>
          <a:off x="6325117" y="3316621"/>
          <a:ext cx="3374681" cy="28988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vi-VN" sz="1800" kern="1200">
              <a:latin typeface="+mn-lt"/>
            </a:rPr>
            <a:t>Sửa thông tin người dùng</a:t>
          </a:r>
        </a:p>
      </dsp:txBody>
      <dsp:txXfrm>
        <a:off x="6325117" y="3316621"/>
        <a:ext cx="3374681" cy="289880"/>
      </dsp:txXfrm>
    </dsp:sp>
    <dsp:sp modelId="{D2615479-1CBA-44E9-AB52-2B51340D9127}">
      <dsp:nvSpPr>
        <dsp:cNvPr id="0" name=""/>
        <dsp:cNvSpPr/>
      </dsp:nvSpPr>
      <dsp:spPr>
        <a:xfrm>
          <a:off x="6325117" y="3652017"/>
          <a:ext cx="3374681" cy="28988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vi-VN" sz="1800" kern="1200">
              <a:latin typeface="+mn-lt"/>
            </a:rPr>
            <a:t>Xóa người dùng</a:t>
          </a:r>
        </a:p>
      </dsp:txBody>
      <dsp:txXfrm>
        <a:off x="6325117" y="3652017"/>
        <a:ext cx="3374681" cy="289880"/>
      </dsp:txXfrm>
    </dsp:sp>
    <dsp:sp modelId="{B62C805B-F243-48A6-9B99-A1BC0DBF2CF8}">
      <dsp:nvSpPr>
        <dsp:cNvPr id="0" name=""/>
        <dsp:cNvSpPr/>
      </dsp:nvSpPr>
      <dsp:spPr>
        <a:xfrm>
          <a:off x="3337879" y="4374936"/>
          <a:ext cx="2860279" cy="2950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rPr>
            <a:t>Cập nhật bạn bè</a:t>
          </a:r>
          <a:endParaRPr lang="vi-VN" sz="1800" kern="1200">
            <a:latin typeface="+mn-lt"/>
          </a:endParaRPr>
        </a:p>
      </dsp:txBody>
      <dsp:txXfrm>
        <a:off x="3337879" y="4374936"/>
        <a:ext cx="2860279" cy="295050"/>
      </dsp:txXfrm>
    </dsp:sp>
    <dsp:sp modelId="{F73FD15E-9EBD-4534-9C43-4146A2D3BE85}">
      <dsp:nvSpPr>
        <dsp:cNvPr id="0" name=""/>
        <dsp:cNvSpPr/>
      </dsp:nvSpPr>
      <dsp:spPr>
        <a:xfrm>
          <a:off x="6317593" y="3987413"/>
          <a:ext cx="3363430" cy="326354"/>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rPr>
            <a:t>Kết bạn</a:t>
          </a:r>
          <a:endParaRPr lang="vi-VN" sz="1800" kern="1200">
            <a:latin typeface="+mn-lt"/>
          </a:endParaRPr>
        </a:p>
      </dsp:txBody>
      <dsp:txXfrm>
        <a:off x="6317593" y="3987413"/>
        <a:ext cx="3363430" cy="326354"/>
      </dsp:txXfrm>
    </dsp:sp>
    <dsp:sp modelId="{4A21C6F1-6E63-419B-B27C-2B29D10859CD}">
      <dsp:nvSpPr>
        <dsp:cNvPr id="0" name=""/>
        <dsp:cNvSpPr/>
      </dsp:nvSpPr>
      <dsp:spPr>
        <a:xfrm>
          <a:off x="6317593" y="4359284"/>
          <a:ext cx="3363430" cy="326354"/>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rPr>
            <a:t>Gửi lời mời kết bạn</a:t>
          </a:r>
          <a:endParaRPr lang="vi-VN" sz="1800" kern="1200">
            <a:latin typeface="+mn-lt"/>
          </a:endParaRPr>
        </a:p>
      </dsp:txBody>
      <dsp:txXfrm>
        <a:off x="6317593" y="4359284"/>
        <a:ext cx="3363430" cy="326354"/>
      </dsp:txXfrm>
    </dsp:sp>
    <dsp:sp modelId="{F63E269F-C585-4AF6-ABFD-D710BEF277C2}">
      <dsp:nvSpPr>
        <dsp:cNvPr id="0" name=""/>
        <dsp:cNvSpPr/>
      </dsp:nvSpPr>
      <dsp:spPr>
        <a:xfrm>
          <a:off x="6317593" y="4731155"/>
          <a:ext cx="3363430" cy="326354"/>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rPr>
            <a:t>Xóa bạn</a:t>
          </a:r>
          <a:endParaRPr lang="vi-VN" sz="1800" kern="1200">
            <a:latin typeface="+mn-lt"/>
          </a:endParaRPr>
        </a:p>
      </dsp:txBody>
      <dsp:txXfrm>
        <a:off x="6317593" y="4731155"/>
        <a:ext cx="3363430" cy="326354"/>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4D8A76-3080-4B73-8FEF-DA5230E94854}" type="datetimeFigureOut">
              <a:rPr lang="vi-VN" smtClean="0"/>
              <a:t>27/11/2022</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D4D031-A920-4AB2-954D-F7E3B5EE5B41}" type="slidenum">
              <a:rPr lang="vi-VN" smtClean="0"/>
              <a:t>‹#›</a:t>
            </a:fld>
            <a:endParaRPr lang="vi-VN"/>
          </a:p>
        </p:txBody>
      </p:sp>
    </p:spTree>
    <p:extLst>
      <p:ext uri="{BB962C8B-B14F-4D97-AF65-F5344CB8AC3E}">
        <p14:creationId xmlns:p14="http://schemas.microsoft.com/office/powerpoint/2010/main" val="3281684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asp.ne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fontAlgn="base">
              <a:lnSpc>
                <a:spcPct val="107000"/>
              </a:lnSpc>
              <a:spcAft>
                <a:spcPts val="1500"/>
              </a:spcAft>
            </a:pPr>
            <a:r>
              <a:rPr lang="vi-VN" sz="1200">
                <a:solidFill>
                  <a:srgbClr val="000000"/>
                </a:solidFill>
                <a:effectLst/>
                <a:latin typeface="Times New Roman" panose="02020603050405020304" pitchFamily="18" charset="0"/>
                <a:ea typeface="Times New Roman" panose="02020603050405020304" pitchFamily="18" charset="0"/>
                <a:cs typeface="Cordia New" panose="020B0304020202020204" pitchFamily="34" charset="-34"/>
              </a:rPr>
              <a:t>Heroku là một nền tảng đám mây cho phép các cá nhân, doanh nghiệp xây dựng, triển khai, quản lý và mở rộng ứng dụng. Lợi thế chính của nền tảng này nằm ở tính linh hoạt và dễ sử dụng, đây là giải pháp giúp các nhà phát triển đưa ứng dụng của họ ra thị trường đơn giản và nhanh chóng nhất.</a:t>
            </a:r>
            <a:endParaRPr lang="vi-VN" sz="1200">
              <a:effectLst/>
              <a:latin typeface="Calibri" panose="020F0502020204030204" pitchFamily="34" charset="0"/>
              <a:ea typeface="DengXian" panose="02010600030101010101" pitchFamily="2" charset="-122"/>
              <a:cs typeface="Cordia New" panose="020B0304020202020204" pitchFamily="34" charset="-34"/>
            </a:endParaRPr>
          </a:p>
          <a:p>
            <a:pPr fontAlgn="base">
              <a:lnSpc>
                <a:spcPct val="107000"/>
              </a:lnSpc>
              <a:spcAft>
                <a:spcPts val="1500"/>
              </a:spcAft>
            </a:pPr>
            <a:r>
              <a:rPr lang="vi-VN" sz="1200">
                <a:solidFill>
                  <a:srgbClr val="000000"/>
                </a:solidFill>
                <a:effectLst/>
                <a:latin typeface="Times New Roman" panose="02020603050405020304" pitchFamily="18" charset="0"/>
                <a:ea typeface="Times New Roman" panose="02020603050405020304" pitchFamily="18" charset="0"/>
                <a:cs typeface="Cordia New" panose="020B0304020202020204" pitchFamily="34" charset="-34"/>
              </a:rPr>
              <a:t>Được quản lý bởi một công ty cùng tên, Heroku mang lại một trải nghiệm tuyệt vời cho nhà phát triển ứng dụng, khi họ chỉ cần tập trung vào phát triển, nâng cấp sản phẩm cốt lõi của mình mà không bị phân tâm trong việc duy trì hoạt động máy chủ, phần cứng hoặc các cơ sở hạ tầng.</a:t>
            </a:r>
            <a:endParaRPr lang="vi-VN" sz="1200">
              <a:effectLst/>
              <a:latin typeface="Calibri" panose="020F0502020204030204" pitchFamily="34" charset="0"/>
              <a:ea typeface="DengXian" panose="02010600030101010101" pitchFamily="2" charset="-122"/>
              <a:cs typeface="Cordia New" panose="020B0304020202020204" pitchFamily="34" charset="-34"/>
            </a:endParaRPr>
          </a:p>
          <a:p>
            <a:pPr fontAlgn="base">
              <a:spcAft>
                <a:spcPts val="1500"/>
              </a:spcAft>
            </a:pPr>
            <a:r>
              <a:rPr lang="vi-VN" sz="1200">
                <a:solidFill>
                  <a:srgbClr val="000000"/>
                </a:solidFill>
                <a:effectLst/>
                <a:latin typeface="Times New Roman" panose="02020603050405020304" pitchFamily="18" charset="0"/>
                <a:ea typeface="Times New Roman" panose="02020603050405020304" pitchFamily="18" charset="0"/>
              </a:rPr>
              <a:t>Heroku còn được biết đến như một nơi để triển khai các ứng dụng trong dyno. Khi bạn bắt đầu triển khai một ứng dụng Heroku, bạn phải thiết lập một máy ảo được gọi là slug, sử dụng một hoặc nhiều buildpacks. Lúc này, khi một máy ảo được khởi chạy từ slug sẽ được gọi là dyno.</a:t>
            </a:r>
            <a:endParaRPr lang="vi-VN" sz="1200">
              <a:effectLst/>
              <a:latin typeface="Times New Roman" panose="02020603050405020304" pitchFamily="18" charset="0"/>
              <a:ea typeface="Times New Roman" panose="02020603050405020304" pitchFamily="18" charset="0"/>
            </a:endParaRPr>
          </a:p>
          <a:p>
            <a:pPr fontAlgn="base">
              <a:spcAft>
                <a:spcPts val="1500"/>
              </a:spcAft>
            </a:pPr>
            <a:r>
              <a:rPr lang="vi-VN" sz="1200">
                <a:solidFill>
                  <a:srgbClr val="000000"/>
                </a:solidFill>
                <a:effectLst/>
                <a:latin typeface="Times New Roman" panose="02020603050405020304" pitchFamily="18" charset="0"/>
                <a:ea typeface="Times New Roman" panose="02020603050405020304" pitchFamily="18" charset="0"/>
              </a:rPr>
              <a:t>Có thể bạn sẽ phải trả phí nếu muốn sử dụng đầy đủ tính năng của Heroku, nhưng thực tế Heroku không hề lưu trữ ứng dụng của bạn mà cả nền tảng Heroku và tất cả các ứng dụng được phát triển trên đó đều triển khai trên Amazon Web Services (AWS).</a:t>
            </a:r>
            <a:endParaRPr lang="vi-VN" sz="1200">
              <a:effectLst/>
              <a:latin typeface="Times New Roman" panose="02020603050405020304" pitchFamily="18" charset="0"/>
              <a:ea typeface="Times New Roman" panose="02020603050405020304" pitchFamily="18" charset="0"/>
            </a:endParaRPr>
          </a:p>
          <a:p>
            <a:pPr fontAlgn="base"/>
            <a:r>
              <a:rPr lang="vi-VN" sz="1200">
                <a:solidFill>
                  <a:srgbClr val="000000"/>
                </a:solidFill>
                <a:effectLst/>
                <a:latin typeface="Times New Roman" panose="02020603050405020304" pitchFamily="18" charset="0"/>
                <a:ea typeface="Times New Roman" panose="02020603050405020304" pitchFamily="18" charset="0"/>
              </a:rPr>
              <a:t>Một số ngôn ngữ lập trình mà Heroku cơ khả năng hỗ trợ gồm: NodeJS, Ruby, Python, PHP, Java , Scala, Clojure, Go, Kotlin,…Bên cạnh đó, Heroku còn hỗ trợ cả Postgresql database.</a:t>
            </a:r>
            <a:endParaRPr lang="vi-VN" sz="1200">
              <a:effectLst/>
              <a:latin typeface="Times New Roman" panose="02020603050405020304" pitchFamily="18" charset="0"/>
              <a:ea typeface="Times New Roman" panose="02020603050405020304" pitchFamily="18" charset="0"/>
            </a:endParaRPr>
          </a:p>
          <a:p>
            <a:endParaRPr lang="vi-VN"/>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9</a:t>
            </a:fld>
            <a:endParaRPr lang="vi-VN"/>
          </a:p>
        </p:txBody>
      </p:sp>
    </p:spTree>
    <p:extLst>
      <p:ext uri="{BB962C8B-B14F-4D97-AF65-F5344CB8AC3E}">
        <p14:creationId xmlns:p14="http://schemas.microsoft.com/office/powerpoint/2010/main" val="70080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18</a:t>
            </a:fld>
            <a:endParaRPr lang="vi-VN"/>
          </a:p>
        </p:txBody>
      </p:sp>
    </p:spTree>
    <p:extLst>
      <p:ext uri="{BB962C8B-B14F-4D97-AF65-F5344CB8AC3E}">
        <p14:creationId xmlns:p14="http://schemas.microsoft.com/office/powerpoint/2010/main" val="2201445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19</a:t>
            </a:fld>
            <a:endParaRPr lang="vi-VN"/>
          </a:p>
        </p:txBody>
      </p:sp>
    </p:spTree>
    <p:extLst>
      <p:ext uri="{BB962C8B-B14F-4D97-AF65-F5344CB8AC3E}">
        <p14:creationId xmlns:p14="http://schemas.microsoft.com/office/powerpoint/2010/main" val="2281053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20</a:t>
            </a:fld>
            <a:endParaRPr lang="vi-VN"/>
          </a:p>
        </p:txBody>
      </p:sp>
    </p:spTree>
    <p:extLst>
      <p:ext uri="{BB962C8B-B14F-4D97-AF65-F5344CB8AC3E}">
        <p14:creationId xmlns:p14="http://schemas.microsoft.com/office/powerpoint/2010/main" val="2533865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21</a:t>
            </a:fld>
            <a:endParaRPr lang="vi-VN"/>
          </a:p>
        </p:txBody>
      </p:sp>
    </p:spTree>
    <p:extLst>
      <p:ext uri="{BB962C8B-B14F-4D97-AF65-F5344CB8AC3E}">
        <p14:creationId xmlns:p14="http://schemas.microsoft.com/office/powerpoint/2010/main" val="334390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22</a:t>
            </a:fld>
            <a:endParaRPr lang="vi-VN"/>
          </a:p>
        </p:txBody>
      </p:sp>
    </p:spTree>
    <p:extLst>
      <p:ext uri="{BB962C8B-B14F-4D97-AF65-F5344CB8AC3E}">
        <p14:creationId xmlns:p14="http://schemas.microsoft.com/office/powerpoint/2010/main" val="3532120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23</a:t>
            </a:fld>
            <a:endParaRPr lang="vi-VN"/>
          </a:p>
        </p:txBody>
      </p:sp>
    </p:spTree>
    <p:extLst>
      <p:ext uri="{BB962C8B-B14F-4D97-AF65-F5344CB8AC3E}">
        <p14:creationId xmlns:p14="http://schemas.microsoft.com/office/powerpoint/2010/main" val="1030007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24</a:t>
            </a:fld>
            <a:endParaRPr lang="vi-VN"/>
          </a:p>
        </p:txBody>
      </p:sp>
    </p:spTree>
    <p:extLst>
      <p:ext uri="{BB962C8B-B14F-4D97-AF65-F5344CB8AC3E}">
        <p14:creationId xmlns:p14="http://schemas.microsoft.com/office/powerpoint/2010/main" val="1406963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25</a:t>
            </a:fld>
            <a:endParaRPr lang="vi-VN"/>
          </a:p>
        </p:txBody>
      </p:sp>
    </p:spTree>
    <p:extLst>
      <p:ext uri="{BB962C8B-B14F-4D97-AF65-F5344CB8AC3E}">
        <p14:creationId xmlns:p14="http://schemas.microsoft.com/office/powerpoint/2010/main" val="4266110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26</a:t>
            </a:fld>
            <a:endParaRPr lang="vi-VN"/>
          </a:p>
        </p:txBody>
      </p:sp>
    </p:spTree>
    <p:extLst>
      <p:ext uri="{BB962C8B-B14F-4D97-AF65-F5344CB8AC3E}">
        <p14:creationId xmlns:p14="http://schemas.microsoft.com/office/powerpoint/2010/main" val="1866560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27</a:t>
            </a:fld>
            <a:endParaRPr lang="vi-VN"/>
          </a:p>
        </p:txBody>
      </p:sp>
    </p:spTree>
    <p:extLst>
      <p:ext uri="{BB962C8B-B14F-4D97-AF65-F5344CB8AC3E}">
        <p14:creationId xmlns:p14="http://schemas.microsoft.com/office/powerpoint/2010/main" val="776561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r>
              <a:rPr lang="vi-VN" sz="1800">
                <a:effectLst/>
                <a:latin typeface="Times New Roman" panose="02020603050405020304" pitchFamily="18" charset="0"/>
                <a:ea typeface="DengXian" panose="02010600030101010101" pitchFamily="2" charset="-122"/>
                <a:cs typeface="Cordia New" panose="020B0304020202020204" pitchFamily="34" charset="-34"/>
              </a:rPr>
              <a:t>Nodejs là một nền tảng (Platform) phát triển độc lập được xây dựng trên V8 JavaScript Engine – trình thông dịch thực thi mã JavaScript giúp chúng ta có thể xây dựng được các ứng dụng web như các trang video clip, các forum và đặc biệt là trang mạng xã hội phạm vi hẹp một cách nhanh chóng và dễ dàng mở rộng.</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p>
            <a:pPr>
              <a:lnSpc>
                <a:spcPct val="107000"/>
              </a:lnSpc>
              <a:spcAft>
                <a:spcPts val="800"/>
              </a:spcAft>
            </a:pPr>
            <a:r>
              <a:rPr lang="vi-VN" sz="1800">
                <a:effectLst/>
                <a:latin typeface="Times New Roman" panose="02020603050405020304" pitchFamily="18" charset="0"/>
                <a:ea typeface="DengXian" panose="02010600030101010101" pitchFamily="2" charset="-122"/>
                <a:cs typeface="Cordia New" panose="020B0304020202020204" pitchFamily="34" charset="-34"/>
              </a:rPr>
              <a:t> </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p>
            <a:pPr>
              <a:lnSpc>
                <a:spcPct val="107000"/>
              </a:lnSpc>
              <a:spcAft>
                <a:spcPts val="800"/>
              </a:spcAft>
            </a:pPr>
            <a:r>
              <a:rPr lang="vi-VN" sz="1800">
                <a:effectLst/>
                <a:latin typeface="Times New Roman" panose="02020603050405020304" pitchFamily="18" charset="0"/>
                <a:ea typeface="DengXian" panose="02010600030101010101" pitchFamily="2" charset="-122"/>
                <a:cs typeface="Cordia New" panose="020B0304020202020204" pitchFamily="34" charset="-34"/>
              </a:rPr>
              <a:t>NodeJS có thể chạy trên nhiều nền tảng hệ điều hành khác nhau từ Window cho tới Linux, OS X nên đó cũng là một lợi thế. NodeJS cung cấp các thư viện phong phú ở dạng Javascript Module khác nhau giúp đơn giản hóa việc lập trình và giảm thời gian ở mức thấp nhất.</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p>
            <a:pPr>
              <a:lnSpc>
                <a:spcPct val="107000"/>
              </a:lnSpc>
              <a:spcAft>
                <a:spcPts val="800"/>
              </a:spcAft>
            </a:pPr>
            <a:r>
              <a:rPr lang="vi-VN" sz="1800">
                <a:effectLst/>
                <a:latin typeface="Times New Roman" panose="02020603050405020304" pitchFamily="18" charset="0"/>
                <a:ea typeface="DengXian" panose="02010600030101010101" pitchFamily="2" charset="-122"/>
                <a:cs typeface="Cordia New" panose="020B0304020202020204" pitchFamily="34" charset="-34"/>
              </a:rPr>
              <a:t> </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p>
            <a:pPr>
              <a:lnSpc>
                <a:spcPct val="107000"/>
              </a:lnSpc>
              <a:spcAft>
                <a:spcPts val="800"/>
              </a:spcAft>
            </a:pPr>
            <a:r>
              <a:rPr lang="vi-VN" sz="1800">
                <a:effectLst/>
                <a:latin typeface="Times New Roman" panose="02020603050405020304" pitchFamily="18" charset="0"/>
                <a:ea typeface="DengXian" panose="02010600030101010101" pitchFamily="2" charset="-122"/>
                <a:cs typeface="Cordia New" panose="020B0304020202020204" pitchFamily="34" charset="-34"/>
              </a:rPr>
              <a:t>Node.js được xây dựng và phát triển từ năm 2009, bảo trợ bởi công ty Joyent, trụ sở tại California, Hoa Kỳ.</a:t>
            </a:r>
            <a:endParaRPr lang="vi-VN" sz="1800">
              <a:effectLst/>
              <a:latin typeface="Calibri" panose="020F0502020204030204" pitchFamily="34" charset="0"/>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10</a:t>
            </a:fld>
            <a:endParaRPr lang="vi-VN"/>
          </a:p>
        </p:txBody>
      </p:sp>
    </p:spTree>
    <p:extLst>
      <p:ext uri="{BB962C8B-B14F-4D97-AF65-F5344CB8AC3E}">
        <p14:creationId xmlns:p14="http://schemas.microsoft.com/office/powerpoint/2010/main" val="3216389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28</a:t>
            </a:fld>
            <a:endParaRPr lang="vi-VN"/>
          </a:p>
        </p:txBody>
      </p:sp>
    </p:spTree>
    <p:extLst>
      <p:ext uri="{BB962C8B-B14F-4D97-AF65-F5344CB8AC3E}">
        <p14:creationId xmlns:p14="http://schemas.microsoft.com/office/powerpoint/2010/main" val="4032855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29</a:t>
            </a:fld>
            <a:endParaRPr lang="vi-VN"/>
          </a:p>
        </p:txBody>
      </p:sp>
    </p:spTree>
    <p:extLst>
      <p:ext uri="{BB962C8B-B14F-4D97-AF65-F5344CB8AC3E}">
        <p14:creationId xmlns:p14="http://schemas.microsoft.com/office/powerpoint/2010/main" val="2364442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30</a:t>
            </a:fld>
            <a:endParaRPr lang="vi-VN"/>
          </a:p>
        </p:txBody>
      </p:sp>
    </p:spTree>
    <p:extLst>
      <p:ext uri="{BB962C8B-B14F-4D97-AF65-F5344CB8AC3E}">
        <p14:creationId xmlns:p14="http://schemas.microsoft.com/office/powerpoint/2010/main" val="3163440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31</a:t>
            </a:fld>
            <a:endParaRPr lang="vi-VN"/>
          </a:p>
        </p:txBody>
      </p:sp>
    </p:spTree>
    <p:extLst>
      <p:ext uri="{BB962C8B-B14F-4D97-AF65-F5344CB8AC3E}">
        <p14:creationId xmlns:p14="http://schemas.microsoft.com/office/powerpoint/2010/main" val="2736826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32</a:t>
            </a:fld>
            <a:endParaRPr lang="vi-VN"/>
          </a:p>
        </p:txBody>
      </p:sp>
    </p:spTree>
    <p:extLst>
      <p:ext uri="{BB962C8B-B14F-4D97-AF65-F5344CB8AC3E}">
        <p14:creationId xmlns:p14="http://schemas.microsoft.com/office/powerpoint/2010/main" val="1329929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33</a:t>
            </a:fld>
            <a:endParaRPr lang="vi-VN"/>
          </a:p>
        </p:txBody>
      </p:sp>
    </p:spTree>
    <p:extLst>
      <p:ext uri="{BB962C8B-B14F-4D97-AF65-F5344CB8AC3E}">
        <p14:creationId xmlns:p14="http://schemas.microsoft.com/office/powerpoint/2010/main" val="3305198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34</a:t>
            </a:fld>
            <a:endParaRPr lang="vi-VN"/>
          </a:p>
        </p:txBody>
      </p:sp>
    </p:spTree>
    <p:extLst>
      <p:ext uri="{BB962C8B-B14F-4D97-AF65-F5344CB8AC3E}">
        <p14:creationId xmlns:p14="http://schemas.microsoft.com/office/powerpoint/2010/main" val="2068898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35</a:t>
            </a:fld>
            <a:endParaRPr lang="vi-VN"/>
          </a:p>
        </p:txBody>
      </p:sp>
    </p:spTree>
    <p:extLst>
      <p:ext uri="{BB962C8B-B14F-4D97-AF65-F5344CB8AC3E}">
        <p14:creationId xmlns:p14="http://schemas.microsoft.com/office/powerpoint/2010/main" val="4208351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36</a:t>
            </a:fld>
            <a:endParaRPr lang="vi-VN"/>
          </a:p>
        </p:txBody>
      </p:sp>
    </p:spTree>
    <p:extLst>
      <p:ext uri="{BB962C8B-B14F-4D97-AF65-F5344CB8AC3E}">
        <p14:creationId xmlns:p14="http://schemas.microsoft.com/office/powerpoint/2010/main" val="13506756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37</a:t>
            </a:fld>
            <a:endParaRPr lang="vi-VN"/>
          </a:p>
        </p:txBody>
      </p:sp>
    </p:spTree>
    <p:extLst>
      <p:ext uri="{BB962C8B-B14F-4D97-AF65-F5344CB8AC3E}">
        <p14:creationId xmlns:p14="http://schemas.microsoft.com/office/powerpoint/2010/main" val="12359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r>
              <a:rPr lang="vi-VN" sz="1800">
                <a:solidFill>
                  <a:srgbClr val="212529"/>
                </a:solidFill>
                <a:effectLst/>
                <a:latin typeface="Times New Roman" panose="02020603050405020304" pitchFamily="18" charset="0"/>
                <a:ea typeface="Times New Roman" panose="02020603050405020304" pitchFamily="18" charset="0"/>
              </a:rPr>
              <a:t>Nó được xem là 1 module trong Node.js được nhà sáng chế tạo ra và phát triển từ năm 2010. Mục đích lớn nhất của Socket io là để tạo môi trường giao tiếp thuận lợi trên Internet giúp trả về các giá trị thực ngay tại thời điểm giao tiếp giữa các bên với nhau (thường là giữa server và client).</a:t>
            </a:r>
            <a:endParaRPr lang="vi-VN" sz="1800">
              <a:effectLst/>
              <a:latin typeface="Times New Roman" panose="02020603050405020304" pitchFamily="18" charset="0"/>
              <a:ea typeface="Times New Roman" panose="02020603050405020304" pitchFamily="18" charset="0"/>
            </a:endParaRPr>
          </a:p>
          <a:p>
            <a:pPr algn="just"/>
            <a:r>
              <a:rPr lang="vi-VN" sz="1800">
                <a:solidFill>
                  <a:srgbClr val="212529"/>
                </a:solidFill>
                <a:effectLst/>
                <a:latin typeface="Times New Roman" panose="02020603050405020304" pitchFamily="18" charset="0"/>
                <a:ea typeface="Times New Roman" panose="02020603050405020304" pitchFamily="18" charset="0"/>
              </a:rPr>
              <a:t>Việc giao tiếp 2 chiều giữa máy khách và máy chủ được thực hiện bởi socket io khi và chỉ khi máy khách có module này trong trình duyệt và máy chủ cũng đã tích hợp sẵn gói socket io. Các ứng dụng sử dụng socket io thường đòi hỏi tốc độ phản hồi ngay lập tức. Một số ví dụ điển hình như xổ số, trực tiếp bóng đá, chat…</a:t>
            </a:r>
            <a:endParaRPr lang="vi-VN" sz="1800">
              <a:effectLst/>
              <a:latin typeface="Times New Roman" panose="02020603050405020304" pitchFamily="18" charset="0"/>
              <a:ea typeface="Times New Roman" panose="02020603050405020304" pitchFamily="18" charset="0"/>
            </a:endParaRPr>
          </a:p>
          <a:p>
            <a:pPr algn="just"/>
            <a:r>
              <a:rPr lang="vi-VN" sz="1800">
                <a:solidFill>
                  <a:srgbClr val="212529"/>
                </a:solidFill>
                <a:effectLst/>
                <a:latin typeface="Times New Roman" panose="02020603050405020304" pitchFamily="18" charset="0"/>
                <a:ea typeface="Times New Roman" panose="02020603050405020304" pitchFamily="18" charset="0"/>
              </a:rPr>
              <a:t>Cần phải nói thêm rằng socket io không phải là 1 ngôn ngữ, vì vậy nó phải được sử dụng kết hợp với những ngôn ngữ khác như php, </a:t>
            </a:r>
            <a:r>
              <a:rPr lang="vi-VN" sz="1800" u="sng">
                <a:solidFill>
                  <a:srgbClr val="007BFF"/>
                </a:solidFill>
                <a:effectLst/>
                <a:latin typeface="Times New Roman" panose="02020603050405020304" pitchFamily="18" charset="0"/>
                <a:ea typeface="DengXian Light" panose="02010600030101010101" pitchFamily="2" charset="-122"/>
                <a:hlinkClick r:id="rId3"/>
              </a:rPr>
              <a:t>asp.net</a:t>
            </a:r>
            <a:r>
              <a:rPr lang="vi-VN" sz="1800">
                <a:solidFill>
                  <a:srgbClr val="212529"/>
                </a:solidFill>
                <a:effectLst/>
                <a:latin typeface="Times New Roman" panose="02020603050405020304" pitchFamily="18" charset="0"/>
                <a:ea typeface="Times New Roman" panose="02020603050405020304" pitchFamily="18" charset="0"/>
              </a:rPr>
              <a:t>, nodejs,.</a:t>
            </a:r>
            <a:endParaRPr lang="vi-VN" sz="1800">
              <a:effectLst/>
              <a:latin typeface="Times New Roman" panose="02020603050405020304" pitchFamily="18" charset="0"/>
              <a:ea typeface="Times New Roman" panose="02020603050405020304" pitchFamily="18" charset="0"/>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11</a:t>
            </a:fld>
            <a:endParaRPr lang="vi-VN"/>
          </a:p>
        </p:txBody>
      </p:sp>
    </p:spTree>
    <p:extLst>
      <p:ext uri="{BB962C8B-B14F-4D97-AF65-F5344CB8AC3E}">
        <p14:creationId xmlns:p14="http://schemas.microsoft.com/office/powerpoint/2010/main" val="1550908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38</a:t>
            </a:fld>
            <a:endParaRPr lang="vi-VN"/>
          </a:p>
        </p:txBody>
      </p:sp>
    </p:spTree>
    <p:extLst>
      <p:ext uri="{BB962C8B-B14F-4D97-AF65-F5344CB8AC3E}">
        <p14:creationId xmlns:p14="http://schemas.microsoft.com/office/powerpoint/2010/main" val="17309088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39</a:t>
            </a:fld>
            <a:endParaRPr lang="vi-VN"/>
          </a:p>
        </p:txBody>
      </p:sp>
    </p:spTree>
    <p:extLst>
      <p:ext uri="{BB962C8B-B14F-4D97-AF65-F5344CB8AC3E}">
        <p14:creationId xmlns:p14="http://schemas.microsoft.com/office/powerpoint/2010/main" val="3659365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40</a:t>
            </a:fld>
            <a:endParaRPr lang="vi-VN"/>
          </a:p>
        </p:txBody>
      </p:sp>
    </p:spTree>
    <p:extLst>
      <p:ext uri="{BB962C8B-B14F-4D97-AF65-F5344CB8AC3E}">
        <p14:creationId xmlns:p14="http://schemas.microsoft.com/office/powerpoint/2010/main" val="2071791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41</a:t>
            </a:fld>
            <a:endParaRPr lang="vi-VN"/>
          </a:p>
        </p:txBody>
      </p:sp>
    </p:spTree>
    <p:extLst>
      <p:ext uri="{BB962C8B-B14F-4D97-AF65-F5344CB8AC3E}">
        <p14:creationId xmlns:p14="http://schemas.microsoft.com/office/powerpoint/2010/main" val="12377445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42</a:t>
            </a:fld>
            <a:endParaRPr lang="vi-VN"/>
          </a:p>
        </p:txBody>
      </p:sp>
    </p:spTree>
    <p:extLst>
      <p:ext uri="{BB962C8B-B14F-4D97-AF65-F5344CB8AC3E}">
        <p14:creationId xmlns:p14="http://schemas.microsoft.com/office/powerpoint/2010/main" val="8170179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43</a:t>
            </a:fld>
            <a:endParaRPr lang="vi-VN"/>
          </a:p>
        </p:txBody>
      </p:sp>
    </p:spTree>
    <p:extLst>
      <p:ext uri="{BB962C8B-B14F-4D97-AF65-F5344CB8AC3E}">
        <p14:creationId xmlns:p14="http://schemas.microsoft.com/office/powerpoint/2010/main" val="1678495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44</a:t>
            </a:fld>
            <a:endParaRPr lang="vi-VN"/>
          </a:p>
        </p:txBody>
      </p:sp>
    </p:spTree>
    <p:extLst>
      <p:ext uri="{BB962C8B-B14F-4D97-AF65-F5344CB8AC3E}">
        <p14:creationId xmlns:p14="http://schemas.microsoft.com/office/powerpoint/2010/main" val="6960771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45</a:t>
            </a:fld>
            <a:endParaRPr lang="vi-VN"/>
          </a:p>
        </p:txBody>
      </p:sp>
    </p:spTree>
    <p:extLst>
      <p:ext uri="{BB962C8B-B14F-4D97-AF65-F5344CB8AC3E}">
        <p14:creationId xmlns:p14="http://schemas.microsoft.com/office/powerpoint/2010/main" val="30388238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46</a:t>
            </a:fld>
            <a:endParaRPr lang="vi-VN"/>
          </a:p>
        </p:txBody>
      </p:sp>
    </p:spTree>
    <p:extLst>
      <p:ext uri="{BB962C8B-B14F-4D97-AF65-F5344CB8AC3E}">
        <p14:creationId xmlns:p14="http://schemas.microsoft.com/office/powerpoint/2010/main" val="3944155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47</a:t>
            </a:fld>
            <a:endParaRPr lang="vi-VN"/>
          </a:p>
        </p:txBody>
      </p:sp>
    </p:spTree>
    <p:extLst>
      <p:ext uri="{BB962C8B-B14F-4D97-AF65-F5344CB8AC3E}">
        <p14:creationId xmlns:p14="http://schemas.microsoft.com/office/powerpoint/2010/main" val="2285567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r>
              <a:rPr lang="vi-VN" sz="1800">
                <a:effectLst/>
                <a:latin typeface="Times New Roman" panose="02020603050405020304" pitchFamily="18" charset="0"/>
                <a:ea typeface="DengXian" panose="02010600030101010101" pitchFamily="2" charset="-122"/>
                <a:cs typeface="Cordia New" panose="020B0304020202020204" pitchFamily="34" charset="-34"/>
              </a:rPr>
              <a:t>ReactJS là một thư viện JavaScript mã nguồn mở được phát triển bởi Facebook, ra mắt vào năm 2013 với mục đích để xây dựng giao diện người dùng. Nó được sử dụng rộng rãi để xây dựng các trang web SPA (Single Page Application) và các ứng dụng trên nền tảng di động. Nó rất dễ sử dụng và cho phép người dùng có thể tạo các component UI có thể tái sử dụng.</a:t>
            </a:r>
            <a:endParaRPr lang="vi-VN" sz="1800">
              <a:effectLst/>
              <a:latin typeface="Calibri" panose="020F0502020204030204" pitchFamily="34" charset="0"/>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12</a:t>
            </a:fld>
            <a:endParaRPr lang="vi-VN"/>
          </a:p>
        </p:txBody>
      </p:sp>
    </p:spTree>
    <p:extLst>
      <p:ext uri="{BB962C8B-B14F-4D97-AF65-F5344CB8AC3E}">
        <p14:creationId xmlns:p14="http://schemas.microsoft.com/office/powerpoint/2010/main" val="15203856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48</a:t>
            </a:fld>
            <a:endParaRPr lang="vi-VN"/>
          </a:p>
        </p:txBody>
      </p:sp>
    </p:spTree>
    <p:extLst>
      <p:ext uri="{BB962C8B-B14F-4D97-AF65-F5344CB8AC3E}">
        <p14:creationId xmlns:p14="http://schemas.microsoft.com/office/powerpoint/2010/main" val="42574657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49</a:t>
            </a:fld>
            <a:endParaRPr lang="vi-VN"/>
          </a:p>
        </p:txBody>
      </p:sp>
    </p:spTree>
    <p:extLst>
      <p:ext uri="{BB962C8B-B14F-4D97-AF65-F5344CB8AC3E}">
        <p14:creationId xmlns:p14="http://schemas.microsoft.com/office/powerpoint/2010/main" val="6094039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50</a:t>
            </a:fld>
            <a:endParaRPr lang="vi-VN"/>
          </a:p>
        </p:txBody>
      </p:sp>
    </p:spTree>
    <p:extLst>
      <p:ext uri="{BB962C8B-B14F-4D97-AF65-F5344CB8AC3E}">
        <p14:creationId xmlns:p14="http://schemas.microsoft.com/office/powerpoint/2010/main" val="2527091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51</a:t>
            </a:fld>
            <a:endParaRPr lang="vi-VN"/>
          </a:p>
        </p:txBody>
      </p:sp>
    </p:spTree>
    <p:extLst>
      <p:ext uri="{BB962C8B-B14F-4D97-AF65-F5344CB8AC3E}">
        <p14:creationId xmlns:p14="http://schemas.microsoft.com/office/powerpoint/2010/main" val="14023637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52</a:t>
            </a:fld>
            <a:endParaRPr lang="vi-VN"/>
          </a:p>
        </p:txBody>
      </p:sp>
    </p:spTree>
    <p:extLst>
      <p:ext uri="{BB962C8B-B14F-4D97-AF65-F5344CB8AC3E}">
        <p14:creationId xmlns:p14="http://schemas.microsoft.com/office/powerpoint/2010/main" val="4349495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53</a:t>
            </a:fld>
            <a:endParaRPr lang="vi-VN"/>
          </a:p>
        </p:txBody>
      </p:sp>
    </p:spTree>
    <p:extLst>
      <p:ext uri="{BB962C8B-B14F-4D97-AF65-F5344CB8AC3E}">
        <p14:creationId xmlns:p14="http://schemas.microsoft.com/office/powerpoint/2010/main" val="1856233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54</a:t>
            </a:fld>
            <a:endParaRPr lang="vi-VN"/>
          </a:p>
        </p:txBody>
      </p:sp>
    </p:spTree>
    <p:extLst>
      <p:ext uri="{BB962C8B-B14F-4D97-AF65-F5344CB8AC3E}">
        <p14:creationId xmlns:p14="http://schemas.microsoft.com/office/powerpoint/2010/main" val="29167005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55</a:t>
            </a:fld>
            <a:endParaRPr lang="vi-VN"/>
          </a:p>
        </p:txBody>
      </p:sp>
    </p:spTree>
    <p:extLst>
      <p:ext uri="{BB962C8B-B14F-4D97-AF65-F5344CB8AC3E}">
        <p14:creationId xmlns:p14="http://schemas.microsoft.com/office/powerpoint/2010/main" val="15981568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56</a:t>
            </a:fld>
            <a:endParaRPr lang="vi-VN"/>
          </a:p>
        </p:txBody>
      </p:sp>
    </p:spTree>
    <p:extLst>
      <p:ext uri="{BB962C8B-B14F-4D97-AF65-F5344CB8AC3E}">
        <p14:creationId xmlns:p14="http://schemas.microsoft.com/office/powerpoint/2010/main" val="15827565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57</a:t>
            </a:fld>
            <a:endParaRPr lang="vi-VN"/>
          </a:p>
        </p:txBody>
      </p:sp>
    </p:spTree>
    <p:extLst>
      <p:ext uri="{BB962C8B-B14F-4D97-AF65-F5344CB8AC3E}">
        <p14:creationId xmlns:p14="http://schemas.microsoft.com/office/powerpoint/2010/main" val="534682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r>
              <a:rPr lang="vi-VN" sz="1800">
                <a:effectLst/>
                <a:latin typeface="Times New Roman" panose="02020603050405020304" pitchFamily="18" charset="0"/>
                <a:ea typeface="DengXian" panose="02010600030101010101" pitchFamily="2" charset="-122"/>
                <a:cs typeface="Cordia New" panose="020B0304020202020204" pitchFamily="34" charset="-34"/>
              </a:rPr>
              <a:t>ReactJS là một thư viện JavaScript mã nguồn mở được phát triển bởi Facebook, ra mắt vào năm 2013 với mục đích để xây dựng giao diện người dùng. Nó được sử dụng rộng rãi để xây dựng các trang web SPA (Single Page Application) và các ứng dụng trên nền tảng di động. Nó rất dễ sử dụng và cho phép người dùng có thể tạo các component UI có thể tái sử dụng.</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p>
            <a:pPr>
              <a:lnSpc>
                <a:spcPct val="107000"/>
              </a:lnSpc>
              <a:spcAft>
                <a:spcPts val="800"/>
              </a:spcAft>
            </a:pPr>
            <a:endParaRPr lang="vi-VN" sz="1800">
              <a:effectLst/>
              <a:latin typeface="Times New Roman" panose="02020603050405020304" pitchFamily="18" charset="0"/>
              <a:ea typeface="DengXian" panose="02010600030101010101" pitchFamily="2" charset="-122"/>
              <a:cs typeface="Cordia New" panose="020B0304020202020204" pitchFamily="34" charset="-34"/>
            </a:endParaRPr>
          </a:p>
          <a:p>
            <a:pPr algn="just">
              <a:lnSpc>
                <a:spcPts val="1920"/>
              </a:lnSpc>
              <a:spcBef>
                <a:spcPts val="1680"/>
              </a:spcBef>
              <a:spcAft>
                <a:spcPts val="750"/>
              </a:spcAft>
            </a:pPr>
            <a:r>
              <a:rPr lang="vi-VN" sz="1800">
                <a:solidFill>
                  <a:srgbClr val="333333"/>
                </a:solidFill>
                <a:effectLst/>
                <a:latin typeface="Arial" panose="020B0604020202020204" pitchFamily="34" charset="0"/>
                <a:ea typeface="Times New Roman" panose="02020603050405020304" pitchFamily="18" charset="0"/>
              </a:rPr>
              <a:t>React Native là các đoạn code đã được viết sẵn (framework) do công ty công nghệ Facebook phát triển. Các lập trình viên React Native là người sử dụng những framework này để phát triển nên các hệ thống, nền tảng ứng dụng trên các hệ điều hành như IOS và Android. Ngôn ngữ lập trình được sử dụng nhiều nhất là Javascript.</a:t>
            </a:r>
            <a:endParaRPr lang="vi-VN" sz="1800">
              <a:effectLst/>
              <a:latin typeface="Times New Roman" panose="02020603050405020304" pitchFamily="18" charset="0"/>
              <a:ea typeface="Times New Roman" panose="02020603050405020304" pitchFamily="18" charset="0"/>
            </a:endParaRPr>
          </a:p>
          <a:p>
            <a:pPr algn="just">
              <a:lnSpc>
                <a:spcPts val="1920"/>
              </a:lnSpc>
              <a:spcBef>
                <a:spcPts val="1680"/>
              </a:spcBef>
              <a:spcAft>
                <a:spcPts val="750"/>
              </a:spcAft>
            </a:pPr>
            <a:br>
              <a:rPr lang="vi-VN" sz="1800">
                <a:effectLst/>
                <a:latin typeface="Times New Roman" panose="02020603050405020304" pitchFamily="18" charset="0"/>
                <a:ea typeface="Times New Roman" panose="02020603050405020304" pitchFamily="18" charset="0"/>
              </a:rPr>
            </a:br>
            <a:r>
              <a:rPr lang="vi-VN" sz="1800">
                <a:solidFill>
                  <a:srgbClr val="333333"/>
                </a:solidFill>
                <a:effectLst/>
                <a:latin typeface="Arial" panose="020B0604020202020204" pitchFamily="34" charset="0"/>
                <a:ea typeface="Times New Roman" panose="02020603050405020304" pitchFamily="18" charset="0"/>
              </a:rPr>
              <a:t>Sự ra đời của React Native đã giải quyết được bài toán về hiệu năng và sự phức tạp khi trước đó người ta phải dùng nhiều loại ngôn ngữ native cho mỗi nền tảng di động. Chính vì thế lập trình React Native sẽ giúp tiết kiệm được phần lớn thời gian và công sức khi thiết kế và xây dựng nên một ứng dụng đa nền tảng. Javascript phù hợp với rất nhiều nền tảng khác nhau.</a:t>
            </a:r>
            <a:endParaRPr lang="vi-VN" sz="1800">
              <a:effectLst/>
              <a:latin typeface="Times New Roman" panose="02020603050405020304" pitchFamily="18" charset="0"/>
              <a:ea typeface="Times New Roman" panose="02020603050405020304" pitchFamily="18" charset="0"/>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13</a:t>
            </a:fld>
            <a:endParaRPr lang="vi-VN"/>
          </a:p>
        </p:txBody>
      </p:sp>
    </p:spTree>
    <p:extLst>
      <p:ext uri="{BB962C8B-B14F-4D97-AF65-F5344CB8AC3E}">
        <p14:creationId xmlns:p14="http://schemas.microsoft.com/office/powerpoint/2010/main" val="32284997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58</a:t>
            </a:fld>
            <a:endParaRPr lang="vi-VN"/>
          </a:p>
        </p:txBody>
      </p:sp>
    </p:spTree>
    <p:extLst>
      <p:ext uri="{BB962C8B-B14F-4D97-AF65-F5344CB8AC3E}">
        <p14:creationId xmlns:p14="http://schemas.microsoft.com/office/powerpoint/2010/main" val="9894619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59</a:t>
            </a:fld>
            <a:endParaRPr lang="vi-VN"/>
          </a:p>
        </p:txBody>
      </p:sp>
    </p:spTree>
    <p:extLst>
      <p:ext uri="{BB962C8B-B14F-4D97-AF65-F5344CB8AC3E}">
        <p14:creationId xmlns:p14="http://schemas.microsoft.com/office/powerpoint/2010/main" val="3032505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60</a:t>
            </a:fld>
            <a:endParaRPr lang="vi-VN"/>
          </a:p>
        </p:txBody>
      </p:sp>
    </p:spTree>
    <p:extLst>
      <p:ext uri="{BB962C8B-B14F-4D97-AF65-F5344CB8AC3E}">
        <p14:creationId xmlns:p14="http://schemas.microsoft.com/office/powerpoint/2010/main" val="15691547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61</a:t>
            </a:fld>
            <a:endParaRPr lang="vi-VN"/>
          </a:p>
        </p:txBody>
      </p:sp>
    </p:spTree>
    <p:extLst>
      <p:ext uri="{BB962C8B-B14F-4D97-AF65-F5344CB8AC3E}">
        <p14:creationId xmlns:p14="http://schemas.microsoft.com/office/powerpoint/2010/main" val="10526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r>
              <a:rPr lang="vi-VN" sz="1800">
                <a:effectLst/>
                <a:latin typeface="Times New Roman" panose="02020603050405020304" pitchFamily="18" charset="0"/>
                <a:ea typeface="Times New Roman" panose="02020603050405020304" pitchFamily="18" charset="0"/>
                <a:cs typeface="Cordia New" panose="020B0304020202020204" pitchFamily="34" charset="-34"/>
              </a:rPr>
              <a:t>MongoDB là một database hướng tài liệu (document), một dạng NoSQL database. Vì thế, MongoDB sẽ tránh cấu trúc table-based của relational database để thích ứng với các tài liệu như JSON có một schema rất linh hoạt gọi là BSON. MongoDB sử dụng lưu trữ dữ liệu dưới dạng Document JSON nên mỗi một collection sẽ các các kích cỡ và các document khác nhau. Các dữ liệu được lưu trữ trong document kiểu JSON nên truy vấn sẽ rất nhanh.</a:t>
            </a:r>
            <a:endParaRPr lang="vi-VN" sz="1800">
              <a:effectLst/>
              <a:latin typeface="Calibri" panose="020F0502020204030204" pitchFamily="34" charset="0"/>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14</a:t>
            </a:fld>
            <a:endParaRPr lang="vi-VN"/>
          </a:p>
        </p:txBody>
      </p:sp>
    </p:spTree>
    <p:extLst>
      <p:ext uri="{BB962C8B-B14F-4D97-AF65-F5344CB8AC3E}">
        <p14:creationId xmlns:p14="http://schemas.microsoft.com/office/powerpoint/2010/main" val="1801211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r>
              <a:rPr lang="vi-VN" sz="1800">
                <a:effectLst/>
                <a:latin typeface="Times New Roman" panose="02020603050405020304" pitchFamily="18" charset="0"/>
                <a:ea typeface="DengXian" panose="02010600030101010101" pitchFamily="2" charset="-122"/>
                <a:cs typeface="Cordia New" panose="020B0304020202020204" pitchFamily="34" charset="-34"/>
              </a:rPr>
              <a:t>Cloudinary là một cloud-based service, nó cung cấp một giải pháp quản lý hình ảnh bao gồm upload, lưu trữ, thao tác, tối ưu hóa và delivery.</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p>
            <a:pPr>
              <a:lnSpc>
                <a:spcPct val="107000"/>
              </a:lnSpc>
              <a:spcAft>
                <a:spcPts val="800"/>
              </a:spcAft>
            </a:pPr>
            <a:r>
              <a:rPr lang="vi-VN" sz="1800">
                <a:effectLst/>
                <a:latin typeface="Times New Roman" panose="02020603050405020304" pitchFamily="18" charset="0"/>
                <a:ea typeface="DengXian" panose="02010600030101010101" pitchFamily="2" charset="-122"/>
                <a:cs typeface="Cordia New" panose="020B0304020202020204" pitchFamily="34" charset="-34"/>
              </a:rPr>
              <a:t>Với cloudinary bạn có thể dễ dàng upload ảnh lên cloud, tự động thực thi các thao tác với ảnh một cách thông minh mà không cần phải cài đặt bất kì một phần mềm phức tạp nào khác. Cloudinary cung cấp các APIs toàn diện và màn hình quản lý giúp chúng ta dễ dàng tích hợp vào các trang web và ứng dụng di động.</a:t>
            </a:r>
            <a:endParaRPr lang="vi-VN" sz="1800">
              <a:effectLst/>
              <a:latin typeface="Calibri" panose="020F0502020204030204" pitchFamily="34" charset="0"/>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15</a:t>
            </a:fld>
            <a:endParaRPr lang="vi-VN"/>
          </a:p>
        </p:txBody>
      </p:sp>
    </p:spTree>
    <p:extLst>
      <p:ext uri="{BB962C8B-B14F-4D97-AF65-F5344CB8AC3E}">
        <p14:creationId xmlns:p14="http://schemas.microsoft.com/office/powerpoint/2010/main" val="709825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r>
              <a:rPr lang="vi-VN" sz="1800">
                <a:effectLst/>
                <a:latin typeface="Times New Roman" panose="02020603050405020304" pitchFamily="18" charset="0"/>
                <a:ea typeface="DengXian" panose="02010600030101010101" pitchFamily="2" charset="-122"/>
                <a:cs typeface="Cordia New" panose="020B0304020202020204" pitchFamily="34" charset="-34"/>
              </a:rPr>
              <a:t>Amazon S3 là dịch vụ lưu trữ đối tượng được xây dựng để lưu trữ và truy xuất bất kỳ lượng dữ liệu nào từ bất cứ nơi nào. Đây là dịch vụ lưu trữ đơn giản có độ bền, độ sẵn có, hiệu suất, tính bảo mật dẫn đầu ngành và khả năng thay đổi quy mô gần như không giới hạn với chi phí cực kỳ thấp.</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p>
            <a:pPr>
              <a:lnSpc>
                <a:spcPct val="107000"/>
              </a:lnSpc>
              <a:spcAft>
                <a:spcPts val="800"/>
              </a:spcAft>
            </a:pPr>
            <a:r>
              <a:rPr lang="vi-VN" sz="1800">
                <a:effectLst/>
                <a:latin typeface="Times New Roman" panose="02020603050405020304" pitchFamily="18" charset="0"/>
                <a:ea typeface="DengXian" panose="02010600030101010101" pitchFamily="2" charset="-122"/>
                <a:cs typeface="Cordia New" panose="020B0304020202020204" pitchFamily="34" charset="-34"/>
              </a:rPr>
              <a:t>Amazon S3 cung cấp một giao diện web đơn giản, cho phép bạn sử dụng để lưu trữ và truy xuất dữ liệu với khối lượng bất kỳ vào bất cứ thời điểm nào, từ bất cứ nơi nào. Sử dụng dịch vụ này, bạn có thể dễ dàng xây dựng những ứng dụng dùng bộ lưu trữ dành cho đám mây. Do Amazon S3 có khả năng mở rộng cao và bạn chỉ phải trả tiền cho những gì bạn dùng, bạn có thể bắt đầu từ quy mô nhỏ và phát triển các ứng dụng bạn muốn mà không phải hy sinh về hiệu năng hoặc độ tin cậy.</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p>
            <a:pPr>
              <a:lnSpc>
                <a:spcPct val="107000"/>
              </a:lnSpc>
              <a:spcAft>
                <a:spcPts val="800"/>
              </a:spcAft>
            </a:pPr>
            <a:endParaRPr lang="vi-VN" sz="1800">
              <a:effectLst/>
              <a:latin typeface="Calibri" panose="020F0502020204030204" pitchFamily="34" charset="0"/>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16</a:t>
            </a:fld>
            <a:endParaRPr lang="vi-VN"/>
          </a:p>
        </p:txBody>
      </p:sp>
    </p:spTree>
    <p:extLst>
      <p:ext uri="{BB962C8B-B14F-4D97-AF65-F5344CB8AC3E}">
        <p14:creationId xmlns:p14="http://schemas.microsoft.com/office/powerpoint/2010/main" val="546426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r>
              <a:rPr lang="vi-VN" sz="1800">
                <a:effectLst/>
                <a:ea typeface="DengXian" panose="02010600030101010101" pitchFamily="2" charset="-122"/>
                <a:cs typeface="Cordia New" panose="020B0304020202020204" pitchFamily="34" charset="-34"/>
              </a:rPr>
              <a:t>MVC là viết tắt của cụm từ “Model-View-Controller“. Đây là mô hình thiết kế được sử dụng trong kỹ thuật phần mềm. MVC là một mẫu kiến trúc phần mềm để tạo lập giao diện người dùng trên máy tính. MVC chia thành ba phần được kết nối với nhau và mỗi thành phần đều có một nhiệm vụ riêng của nó và độc lập với các thành phần khác. Tên gọi 3 thành phần:</a:t>
            </a:r>
            <a:endParaRPr lang="vi-VN" sz="1400">
              <a:effectLst/>
              <a:ea typeface="DengXian" panose="02010600030101010101" pitchFamily="2" charset="-122"/>
              <a:cs typeface="Cordia New" panose="020B0304020202020204" pitchFamily="34" charset="-34"/>
            </a:endParaRPr>
          </a:p>
          <a:p>
            <a:pPr>
              <a:lnSpc>
                <a:spcPct val="107000"/>
              </a:lnSpc>
              <a:spcAft>
                <a:spcPts val="800"/>
              </a:spcAft>
            </a:pPr>
            <a:r>
              <a:rPr lang="vi-VN" sz="1800">
                <a:effectLst/>
                <a:ea typeface="DengXian" panose="02010600030101010101" pitchFamily="2" charset="-122"/>
                <a:cs typeface="Cordia New" panose="020B0304020202020204" pitchFamily="34" charset="-34"/>
              </a:rPr>
              <a:t>Model: Là bộ phận có chức năng lưu trữ toàn bộ dữ liệu của ứng dụng và là cầu nối giữa 2 thành phần bên dưới là View và Controller. Một model là dữ liệu được sử dụng bởi chương trình. Đây có thể là cơ sở dữ liệu, hoặc file XML bình thường hay một đối tượng đơn giản. Chẳng hạn như biểu tượng hay là một nhân vật trong game.</a:t>
            </a:r>
            <a:endParaRPr lang="vi-VN" sz="1400">
              <a:effectLst/>
              <a:ea typeface="DengXian" panose="02010600030101010101" pitchFamily="2" charset="-122"/>
              <a:cs typeface="Cordia New" panose="020B0304020202020204" pitchFamily="34" charset="-34"/>
            </a:endParaRPr>
          </a:p>
          <a:p>
            <a:pPr>
              <a:lnSpc>
                <a:spcPct val="107000"/>
              </a:lnSpc>
              <a:spcAft>
                <a:spcPts val="800"/>
              </a:spcAft>
            </a:pPr>
            <a:r>
              <a:rPr lang="vi-VN" sz="1800">
                <a:effectLst/>
                <a:ea typeface="DengXian" panose="02010600030101010101" pitchFamily="2" charset="-122"/>
                <a:cs typeface="Cordia New" panose="020B0304020202020204" pitchFamily="34" charset="-34"/>
              </a:rPr>
              <a:t>View: Đây là phần giao diện (theme) dành cho người sử dụng. View là phương tiện hiển thị các đối tượng trong một ứng dụng. Chẳng hạn như hiển thị một cửa sổ, nút hay văn bản trong một cửa sổ khác. Nó bao gồm bất cứ thứ gì mà người dùng có thể nhìn thấy được.</a:t>
            </a:r>
            <a:endParaRPr lang="vi-VN" sz="1400">
              <a:effectLst/>
              <a:ea typeface="DengXian" panose="02010600030101010101" pitchFamily="2" charset="-122"/>
              <a:cs typeface="Cordia New" panose="020B0304020202020204" pitchFamily="34" charset="-34"/>
            </a:endParaRPr>
          </a:p>
          <a:p>
            <a:pPr>
              <a:lnSpc>
                <a:spcPct val="107000"/>
              </a:lnSpc>
              <a:spcAft>
                <a:spcPts val="800"/>
              </a:spcAft>
            </a:pPr>
            <a:r>
              <a:rPr lang="vi-VN" sz="1800">
                <a:effectLst/>
                <a:ea typeface="DengXian" panose="02010600030101010101" pitchFamily="2" charset="-122"/>
                <a:cs typeface="Cordia New" panose="020B0304020202020204" pitchFamily="34" charset="-34"/>
              </a:rPr>
              <a:t>Controller: Là bộ phận có nhiệm vụ xử lý các yêu cầu người dùng đưa đến thông qua View. Một controller bao gồm cả Model lẫn View. Nó nhận input và thực hiện các update tương ứng.</a:t>
            </a:r>
            <a:endParaRPr lang="vi-VN" sz="1400">
              <a:effectLst/>
              <a:ea typeface="DengXian" panose="02010600030101010101" pitchFamily="2" charset="-122"/>
              <a:cs typeface="Cordia New" panose="020B0304020202020204" pitchFamily="34" charset="-34"/>
            </a:endParaRPr>
          </a:p>
          <a:p>
            <a:pPr>
              <a:lnSpc>
                <a:spcPct val="107000"/>
              </a:lnSpc>
              <a:spcAft>
                <a:spcPts val="800"/>
              </a:spcAft>
            </a:pPr>
            <a:r>
              <a:rPr lang="vi-VN" sz="1800">
                <a:effectLst/>
                <a:ea typeface="DengXian" panose="02010600030101010101" pitchFamily="2" charset="-122"/>
                <a:cs typeface="Cordia New" panose="020B0304020202020204" pitchFamily="34" charset="-34"/>
              </a:rPr>
              <a:t> </a:t>
            </a:r>
            <a:endParaRPr lang="vi-VN" sz="1400">
              <a:effectLst/>
              <a:ea typeface="DengXian" panose="02010600030101010101" pitchFamily="2" charset="-122"/>
              <a:cs typeface="Cordia New" panose="020B0304020202020204" pitchFamily="34" charset="-34"/>
            </a:endParaRPr>
          </a:p>
        </p:txBody>
      </p:sp>
      <p:sp>
        <p:nvSpPr>
          <p:cNvPr id="4" name="Chỗ dành sẵn cho Số hiệu Bản chiếu 3"/>
          <p:cNvSpPr>
            <a:spLocks noGrp="1"/>
          </p:cNvSpPr>
          <p:nvPr>
            <p:ph type="sldNum" sz="quarter" idx="5"/>
          </p:nvPr>
        </p:nvSpPr>
        <p:spPr/>
        <p:txBody>
          <a:bodyPr/>
          <a:lstStyle/>
          <a:p>
            <a:fld id="{54D4D031-A920-4AB2-954D-F7E3B5EE5B41}" type="slidenum">
              <a:rPr lang="vi-VN" smtClean="0"/>
              <a:t>17</a:t>
            </a:fld>
            <a:endParaRPr lang="vi-VN"/>
          </a:p>
        </p:txBody>
      </p:sp>
    </p:spTree>
    <p:extLst>
      <p:ext uri="{BB962C8B-B14F-4D97-AF65-F5344CB8AC3E}">
        <p14:creationId xmlns:p14="http://schemas.microsoft.com/office/powerpoint/2010/main" val="4135179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CF22F8D-44D3-49F2-8AE9-23DE589BDF07}"/>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44B142E8-E80D-4772-B388-17BDCC84BA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6FB450B1-0841-4B31-B490-05156B3B3E46}"/>
              </a:ext>
            </a:extLst>
          </p:cNvPr>
          <p:cNvSpPr>
            <a:spLocks noGrp="1"/>
          </p:cNvSpPr>
          <p:nvPr>
            <p:ph type="dt" sz="half" idx="10"/>
          </p:nvPr>
        </p:nvSpPr>
        <p:spPr/>
        <p:txBody>
          <a:bodyPr/>
          <a:lstStyle/>
          <a:p>
            <a:fld id="{820BF880-7687-4447-BC5C-2EF64C10E091}" type="datetimeFigureOut">
              <a:rPr lang="vi-VN" smtClean="0"/>
              <a:t>27/11/2022</a:t>
            </a:fld>
            <a:endParaRPr lang="vi-VN"/>
          </a:p>
        </p:txBody>
      </p:sp>
      <p:sp>
        <p:nvSpPr>
          <p:cNvPr id="5" name="Chỗ dành sẵn cho Chân trang 4">
            <a:extLst>
              <a:ext uri="{FF2B5EF4-FFF2-40B4-BE49-F238E27FC236}">
                <a16:creationId xmlns:a16="http://schemas.microsoft.com/office/drawing/2014/main" id="{58525061-C229-4732-A934-8C16014B8F6E}"/>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412EFFF5-D1CE-4A26-B052-8C4E5BE5187D}"/>
              </a:ext>
            </a:extLst>
          </p:cNvPr>
          <p:cNvSpPr>
            <a:spLocks noGrp="1"/>
          </p:cNvSpPr>
          <p:nvPr>
            <p:ph type="sldNum" sz="quarter" idx="12"/>
          </p:nvPr>
        </p:nvSpPr>
        <p:spPr/>
        <p:txBody>
          <a:bodyPr/>
          <a:lstStyle/>
          <a:p>
            <a:fld id="{C1EB13B0-D259-4DEF-9164-4D4B540E9AE8}" type="slidenum">
              <a:rPr lang="vi-VN" smtClean="0"/>
              <a:t>‹#›</a:t>
            </a:fld>
            <a:endParaRPr lang="vi-VN"/>
          </a:p>
        </p:txBody>
      </p:sp>
    </p:spTree>
    <p:extLst>
      <p:ext uri="{BB962C8B-B14F-4D97-AF65-F5344CB8AC3E}">
        <p14:creationId xmlns:p14="http://schemas.microsoft.com/office/powerpoint/2010/main" val="285045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4A3E53D-C7FA-4142-A0B2-481FCF3C15CF}"/>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6B239B82-653F-4C2A-80AA-534303F96965}"/>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D92FF487-EE55-4BA8-97BF-2EB6BDA98559}"/>
              </a:ext>
            </a:extLst>
          </p:cNvPr>
          <p:cNvSpPr>
            <a:spLocks noGrp="1"/>
          </p:cNvSpPr>
          <p:nvPr>
            <p:ph type="dt" sz="half" idx="10"/>
          </p:nvPr>
        </p:nvSpPr>
        <p:spPr/>
        <p:txBody>
          <a:bodyPr/>
          <a:lstStyle/>
          <a:p>
            <a:fld id="{820BF880-7687-4447-BC5C-2EF64C10E091}" type="datetimeFigureOut">
              <a:rPr lang="vi-VN" smtClean="0"/>
              <a:t>27/11/2022</a:t>
            </a:fld>
            <a:endParaRPr lang="vi-VN"/>
          </a:p>
        </p:txBody>
      </p:sp>
      <p:sp>
        <p:nvSpPr>
          <p:cNvPr id="5" name="Chỗ dành sẵn cho Chân trang 4">
            <a:extLst>
              <a:ext uri="{FF2B5EF4-FFF2-40B4-BE49-F238E27FC236}">
                <a16:creationId xmlns:a16="http://schemas.microsoft.com/office/drawing/2014/main" id="{24E2B85D-A1F3-41D2-B98F-7404577DF9A9}"/>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B3488B14-4EC8-426E-B498-3AF753034B6F}"/>
              </a:ext>
            </a:extLst>
          </p:cNvPr>
          <p:cNvSpPr>
            <a:spLocks noGrp="1"/>
          </p:cNvSpPr>
          <p:nvPr>
            <p:ph type="sldNum" sz="quarter" idx="12"/>
          </p:nvPr>
        </p:nvSpPr>
        <p:spPr/>
        <p:txBody>
          <a:bodyPr/>
          <a:lstStyle/>
          <a:p>
            <a:fld id="{C1EB13B0-D259-4DEF-9164-4D4B540E9AE8}" type="slidenum">
              <a:rPr lang="vi-VN" smtClean="0"/>
              <a:t>‹#›</a:t>
            </a:fld>
            <a:endParaRPr lang="vi-VN"/>
          </a:p>
        </p:txBody>
      </p:sp>
    </p:spTree>
    <p:extLst>
      <p:ext uri="{BB962C8B-B14F-4D97-AF65-F5344CB8AC3E}">
        <p14:creationId xmlns:p14="http://schemas.microsoft.com/office/powerpoint/2010/main" val="1638316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DDB4B041-6433-49B6-B1F4-187932D48268}"/>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612E3382-E422-4BDA-8078-4FCF95DCCDE1}"/>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904ECCE6-7BBD-4835-A1AA-39F67CF2C399}"/>
              </a:ext>
            </a:extLst>
          </p:cNvPr>
          <p:cNvSpPr>
            <a:spLocks noGrp="1"/>
          </p:cNvSpPr>
          <p:nvPr>
            <p:ph type="dt" sz="half" idx="10"/>
          </p:nvPr>
        </p:nvSpPr>
        <p:spPr/>
        <p:txBody>
          <a:bodyPr/>
          <a:lstStyle/>
          <a:p>
            <a:fld id="{820BF880-7687-4447-BC5C-2EF64C10E091}" type="datetimeFigureOut">
              <a:rPr lang="vi-VN" smtClean="0"/>
              <a:t>27/11/2022</a:t>
            </a:fld>
            <a:endParaRPr lang="vi-VN"/>
          </a:p>
        </p:txBody>
      </p:sp>
      <p:sp>
        <p:nvSpPr>
          <p:cNvPr id="5" name="Chỗ dành sẵn cho Chân trang 4">
            <a:extLst>
              <a:ext uri="{FF2B5EF4-FFF2-40B4-BE49-F238E27FC236}">
                <a16:creationId xmlns:a16="http://schemas.microsoft.com/office/drawing/2014/main" id="{CBCF119E-D34B-4174-AC2A-955AE8AE5D2A}"/>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CBC0FC60-62EB-492A-9ED7-18BBCE8A8E66}"/>
              </a:ext>
            </a:extLst>
          </p:cNvPr>
          <p:cNvSpPr>
            <a:spLocks noGrp="1"/>
          </p:cNvSpPr>
          <p:nvPr>
            <p:ph type="sldNum" sz="quarter" idx="12"/>
          </p:nvPr>
        </p:nvSpPr>
        <p:spPr/>
        <p:txBody>
          <a:bodyPr/>
          <a:lstStyle/>
          <a:p>
            <a:fld id="{C1EB13B0-D259-4DEF-9164-4D4B540E9AE8}" type="slidenum">
              <a:rPr lang="vi-VN" smtClean="0"/>
              <a:t>‹#›</a:t>
            </a:fld>
            <a:endParaRPr lang="vi-VN"/>
          </a:p>
        </p:txBody>
      </p:sp>
    </p:spTree>
    <p:extLst>
      <p:ext uri="{BB962C8B-B14F-4D97-AF65-F5344CB8AC3E}">
        <p14:creationId xmlns:p14="http://schemas.microsoft.com/office/powerpoint/2010/main" val="2113868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97C9506-CFA3-4759-A2A6-300D5BD9EF17}"/>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CE983557-C8AE-490F-AE73-E056BA44B12B}"/>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A6880B53-60DF-4A64-BC37-216C500C3D79}"/>
              </a:ext>
            </a:extLst>
          </p:cNvPr>
          <p:cNvSpPr>
            <a:spLocks noGrp="1"/>
          </p:cNvSpPr>
          <p:nvPr>
            <p:ph type="dt" sz="half" idx="10"/>
          </p:nvPr>
        </p:nvSpPr>
        <p:spPr/>
        <p:txBody>
          <a:bodyPr/>
          <a:lstStyle/>
          <a:p>
            <a:fld id="{820BF880-7687-4447-BC5C-2EF64C10E091}" type="datetimeFigureOut">
              <a:rPr lang="vi-VN" smtClean="0"/>
              <a:t>27/11/2022</a:t>
            </a:fld>
            <a:endParaRPr lang="vi-VN"/>
          </a:p>
        </p:txBody>
      </p:sp>
      <p:sp>
        <p:nvSpPr>
          <p:cNvPr id="5" name="Chỗ dành sẵn cho Chân trang 4">
            <a:extLst>
              <a:ext uri="{FF2B5EF4-FFF2-40B4-BE49-F238E27FC236}">
                <a16:creationId xmlns:a16="http://schemas.microsoft.com/office/drawing/2014/main" id="{287C59A2-F458-4ACE-9740-C3537624F35A}"/>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44908A23-0996-4B45-9C4D-9E5C07C5CB3B}"/>
              </a:ext>
            </a:extLst>
          </p:cNvPr>
          <p:cNvSpPr>
            <a:spLocks noGrp="1"/>
          </p:cNvSpPr>
          <p:nvPr>
            <p:ph type="sldNum" sz="quarter" idx="12"/>
          </p:nvPr>
        </p:nvSpPr>
        <p:spPr/>
        <p:txBody>
          <a:bodyPr/>
          <a:lstStyle/>
          <a:p>
            <a:fld id="{C1EB13B0-D259-4DEF-9164-4D4B540E9AE8}" type="slidenum">
              <a:rPr lang="vi-VN" smtClean="0"/>
              <a:t>‹#›</a:t>
            </a:fld>
            <a:endParaRPr lang="vi-VN"/>
          </a:p>
        </p:txBody>
      </p:sp>
    </p:spTree>
    <p:extLst>
      <p:ext uri="{BB962C8B-B14F-4D97-AF65-F5344CB8AC3E}">
        <p14:creationId xmlns:p14="http://schemas.microsoft.com/office/powerpoint/2010/main" val="3250978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379783-AB92-4282-923A-4372C49A7C91}"/>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AE50FEE5-812A-4079-8D4E-E47231044E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89FF4E8A-32F1-4A26-8D5E-F18F4BF5CF03}"/>
              </a:ext>
            </a:extLst>
          </p:cNvPr>
          <p:cNvSpPr>
            <a:spLocks noGrp="1"/>
          </p:cNvSpPr>
          <p:nvPr>
            <p:ph type="dt" sz="half" idx="10"/>
          </p:nvPr>
        </p:nvSpPr>
        <p:spPr/>
        <p:txBody>
          <a:bodyPr/>
          <a:lstStyle/>
          <a:p>
            <a:fld id="{820BF880-7687-4447-BC5C-2EF64C10E091}" type="datetimeFigureOut">
              <a:rPr lang="vi-VN" smtClean="0"/>
              <a:t>27/11/2022</a:t>
            </a:fld>
            <a:endParaRPr lang="vi-VN"/>
          </a:p>
        </p:txBody>
      </p:sp>
      <p:sp>
        <p:nvSpPr>
          <p:cNvPr id="5" name="Chỗ dành sẵn cho Chân trang 4">
            <a:extLst>
              <a:ext uri="{FF2B5EF4-FFF2-40B4-BE49-F238E27FC236}">
                <a16:creationId xmlns:a16="http://schemas.microsoft.com/office/drawing/2014/main" id="{6B8F1557-C35C-4FBA-826E-782EC7CC476A}"/>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FE98BDA0-09D0-4173-8D81-245E3B88BF18}"/>
              </a:ext>
            </a:extLst>
          </p:cNvPr>
          <p:cNvSpPr>
            <a:spLocks noGrp="1"/>
          </p:cNvSpPr>
          <p:nvPr>
            <p:ph type="sldNum" sz="quarter" idx="12"/>
          </p:nvPr>
        </p:nvSpPr>
        <p:spPr/>
        <p:txBody>
          <a:bodyPr/>
          <a:lstStyle/>
          <a:p>
            <a:fld id="{C1EB13B0-D259-4DEF-9164-4D4B540E9AE8}" type="slidenum">
              <a:rPr lang="vi-VN" smtClean="0"/>
              <a:t>‹#›</a:t>
            </a:fld>
            <a:endParaRPr lang="vi-VN"/>
          </a:p>
        </p:txBody>
      </p:sp>
    </p:spTree>
    <p:extLst>
      <p:ext uri="{BB962C8B-B14F-4D97-AF65-F5344CB8AC3E}">
        <p14:creationId xmlns:p14="http://schemas.microsoft.com/office/powerpoint/2010/main" val="2205381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7B407D3-B574-4C38-9F41-01E285F30353}"/>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4D9E74A0-F0C4-4569-8F7A-3AF1912A47A6}"/>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B61846EE-EF54-4DE1-9FC6-CB6660BEA066}"/>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8F59D918-4645-4682-A5F4-6235D9114688}"/>
              </a:ext>
            </a:extLst>
          </p:cNvPr>
          <p:cNvSpPr>
            <a:spLocks noGrp="1"/>
          </p:cNvSpPr>
          <p:nvPr>
            <p:ph type="dt" sz="half" idx="10"/>
          </p:nvPr>
        </p:nvSpPr>
        <p:spPr/>
        <p:txBody>
          <a:bodyPr/>
          <a:lstStyle/>
          <a:p>
            <a:fld id="{820BF880-7687-4447-BC5C-2EF64C10E091}" type="datetimeFigureOut">
              <a:rPr lang="vi-VN" smtClean="0"/>
              <a:t>27/11/2022</a:t>
            </a:fld>
            <a:endParaRPr lang="vi-VN"/>
          </a:p>
        </p:txBody>
      </p:sp>
      <p:sp>
        <p:nvSpPr>
          <p:cNvPr id="6" name="Chỗ dành sẵn cho Chân trang 5">
            <a:extLst>
              <a:ext uri="{FF2B5EF4-FFF2-40B4-BE49-F238E27FC236}">
                <a16:creationId xmlns:a16="http://schemas.microsoft.com/office/drawing/2014/main" id="{D4706E86-BDA2-4CB9-8666-19B2C3A19DEE}"/>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7BD00E57-380B-4D0A-B99D-9855C43DE7D7}"/>
              </a:ext>
            </a:extLst>
          </p:cNvPr>
          <p:cNvSpPr>
            <a:spLocks noGrp="1"/>
          </p:cNvSpPr>
          <p:nvPr>
            <p:ph type="sldNum" sz="quarter" idx="12"/>
          </p:nvPr>
        </p:nvSpPr>
        <p:spPr/>
        <p:txBody>
          <a:bodyPr/>
          <a:lstStyle/>
          <a:p>
            <a:fld id="{C1EB13B0-D259-4DEF-9164-4D4B540E9AE8}" type="slidenum">
              <a:rPr lang="vi-VN" smtClean="0"/>
              <a:t>‹#›</a:t>
            </a:fld>
            <a:endParaRPr lang="vi-VN"/>
          </a:p>
        </p:txBody>
      </p:sp>
    </p:spTree>
    <p:extLst>
      <p:ext uri="{BB962C8B-B14F-4D97-AF65-F5344CB8AC3E}">
        <p14:creationId xmlns:p14="http://schemas.microsoft.com/office/powerpoint/2010/main" val="2418978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FA23F31-0C8F-446A-A982-50E817C0F7DC}"/>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2EFADF5A-F3D7-4660-AB1C-C2B5A31EA3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CB857D92-7527-42AC-BDE0-FC69D0D00D9E}"/>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2500D3F0-DC6B-43EA-90A9-51D1BCF560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9689E358-E904-407C-A993-85F717594FDD}"/>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2F630C51-D687-4EFF-BC71-5B80D1FB412F}"/>
              </a:ext>
            </a:extLst>
          </p:cNvPr>
          <p:cNvSpPr>
            <a:spLocks noGrp="1"/>
          </p:cNvSpPr>
          <p:nvPr>
            <p:ph type="dt" sz="half" idx="10"/>
          </p:nvPr>
        </p:nvSpPr>
        <p:spPr/>
        <p:txBody>
          <a:bodyPr/>
          <a:lstStyle/>
          <a:p>
            <a:fld id="{820BF880-7687-4447-BC5C-2EF64C10E091}" type="datetimeFigureOut">
              <a:rPr lang="vi-VN" smtClean="0"/>
              <a:t>27/11/2022</a:t>
            </a:fld>
            <a:endParaRPr lang="vi-VN"/>
          </a:p>
        </p:txBody>
      </p:sp>
      <p:sp>
        <p:nvSpPr>
          <p:cNvPr id="8" name="Chỗ dành sẵn cho Chân trang 7">
            <a:extLst>
              <a:ext uri="{FF2B5EF4-FFF2-40B4-BE49-F238E27FC236}">
                <a16:creationId xmlns:a16="http://schemas.microsoft.com/office/drawing/2014/main" id="{A0E3FD11-9ADB-4AD5-9ABA-3106B7A1AC50}"/>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8ACD55FB-BF30-4659-B5A4-0921D95EDAE7}"/>
              </a:ext>
            </a:extLst>
          </p:cNvPr>
          <p:cNvSpPr>
            <a:spLocks noGrp="1"/>
          </p:cNvSpPr>
          <p:nvPr>
            <p:ph type="sldNum" sz="quarter" idx="12"/>
          </p:nvPr>
        </p:nvSpPr>
        <p:spPr/>
        <p:txBody>
          <a:bodyPr/>
          <a:lstStyle/>
          <a:p>
            <a:fld id="{C1EB13B0-D259-4DEF-9164-4D4B540E9AE8}" type="slidenum">
              <a:rPr lang="vi-VN" smtClean="0"/>
              <a:t>‹#›</a:t>
            </a:fld>
            <a:endParaRPr lang="vi-VN"/>
          </a:p>
        </p:txBody>
      </p:sp>
    </p:spTree>
    <p:extLst>
      <p:ext uri="{BB962C8B-B14F-4D97-AF65-F5344CB8AC3E}">
        <p14:creationId xmlns:p14="http://schemas.microsoft.com/office/powerpoint/2010/main" val="2063635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AC98FF2-5312-4B47-A683-02B339C4A51F}"/>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31F6F21A-C961-4AFE-A23C-C16A391AB429}"/>
              </a:ext>
            </a:extLst>
          </p:cNvPr>
          <p:cNvSpPr>
            <a:spLocks noGrp="1"/>
          </p:cNvSpPr>
          <p:nvPr>
            <p:ph type="dt" sz="half" idx="10"/>
          </p:nvPr>
        </p:nvSpPr>
        <p:spPr/>
        <p:txBody>
          <a:bodyPr/>
          <a:lstStyle/>
          <a:p>
            <a:fld id="{820BF880-7687-4447-BC5C-2EF64C10E091}" type="datetimeFigureOut">
              <a:rPr lang="vi-VN" smtClean="0"/>
              <a:t>27/11/2022</a:t>
            </a:fld>
            <a:endParaRPr lang="vi-VN"/>
          </a:p>
        </p:txBody>
      </p:sp>
      <p:sp>
        <p:nvSpPr>
          <p:cNvPr id="4" name="Chỗ dành sẵn cho Chân trang 3">
            <a:extLst>
              <a:ext uri="{FF2B5EF4-FFF2-40B4-BE49-F238E27FC236}">
                <a16:creationId xmlns:a16="http://schemas.microsoft.com/office/drawing/2014/main" id="{F80A08F4-468B-4A08-85D2-ADDA33409356}"/>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F313551E-F655-4771-9102-944A892DC11A}"/>
              </a:ext>
            </a:extLst>
          </p:cNvPr>
          <p:cNvSpPr>
            <a:spLocks noGrp="1"/>
          </p:cNvSpPr>
          <p:nvPr>
            <p:ph type="sldNum" sz="quarter" idx="12"/>
          </p:nvPr>
        </p:nvSpPr>
        <p:spPr/>
        <p:txBody>
          <a:bodyPr/>
          <a:lstStyle/>
          <a:p>
            <a:fld id="{C1EB13B0-D259-4DEF-9164-4D4B540E9AE8}" type="slidenum">
              <a:rPr lang="vi-VN" smtClean="0"/>
              <a:t>‹#›</a:t>
            </a:fld>
            <a:endParaRPr lang="vi-VN"/>
          </a:p>
        </p:txBody>
      </p:sp>
    </p:spTree>
    <p:extLst>
      <p:ext uri="{BB962C8B-B14F-4D97-AF65-F5344CB8AC3E}">
        <p14:creationId xmlns:p14="http://schemas.microsoft.com/office/powerpoint/2010/main" val="949904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D8E2088E-DBE9-4F4F-B107-2A8DC4BDC501}"/>
              </a:ext>
            </a:extLst>
          </p:cNvPr>
          <p:cNvSpPr>
            <a:spLocks noGrp="1"/>
          </p:cNvSpPr>
          <p:nvPr>
            <p:ph type="dt" sz="half" idx="10"/>
          </p:nvPr>
        </p:nvSpPr>
        <p:spPr/>
        <p:txBody>
          <a:bodyPr/>
          <a:lstStyle/>
          <a:p>
            <a:fld id="{820BF880-7687-4447-BC5C-2EF64C10E091}" type="datetimeFigureOut">
              <a:rPr lang="vi-VN" smtClean="0"/>
              <a:t>27/11/2022</a:t>
            </a:fld>
            <a:endParaRPr lang="vi-VN"/>
          </a:p>
        </p:txBody>
      </p:sp>
      <p:sp>
        <p:nvSpPr>
          <p:cNvPr id="3" name="Chỗ dành sẵn cho Chân trang 2">
            <a:extLst>
              <a:ext uri="{FF2B5EF4-FFF2-40B4-BE49-F238E27FC236}">
                <a16:creationId xmlns:a16="http://schemas.microsoft.com/office/drawing/2014/main" id="{D8B62A8D-1B4E-4B81-B3FD-BB4F5E23477C}"/>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32568FD5-6730-48B1-8394-167919DFE40D}"/>
              </a:ext>
            </a:extLst>
          </p:cNvPr>
          <p:cNvSpPr>
            <a:spLocks noGrp="1"/>
          </p:cNvSpPr>
          <p:nvPr>
            <p:ph type="sldNum" sz="quarter" idx="12"/>
          </p:nvPr>
        </p:nvSpPr>
        <p:spPr/>
        <p:txBody>
          <a:bodyPr/>
          <a:lstStyle/>
          <a:p>
            <a:fld id="{C1EB13B0-D259-4DEF-9164-4D4B540E9AE8}" type="slidenum">
              <a:rPr lang="vi-VN" smtClean="0"/>
              <a:t>‹#›</a:t>
            </a:fld>
            <a:endParaRPr lang="vi-VN"/>
          </a:p>
        </p:txBody>
      </p:sp>
    </p:spTree>
    <p:extLst>
      <p:ext uri="{BB962C8B-B14F-4D97-AF65-F5344CB8AC3E}">
        <p14:creationId xmlns:p14="http://schemas.microsoft.com/office/powerpoint/2010/main" val="1531309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0365225-6B50-432A-8AF9-C95A2C117FDC}"/>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088673EE-0A0D-47E4-A412-F5113631A1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ECBC213B-9972-4B8E-94AB-6C19E69E3A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245135AF-2816-44EE-9CE5-D54D87467A03}"/>
              </a:ext>
            </a:extLst>
          </p:cNvPr>
          <p:cNvSpPr>
            <a:spLocks noGrp="1"/>
          </p:cNvSpPr>
          <p:nvPr>
            <p:ph type="dt" sz="half" idx="10"/>
          </p:nvPr>
        </p:nvSpPr>
        <p:spPr/>
        <p:txBody>
          <a:bodyPr/>
          <a:lstStyle/>
          <a:p>
            <a:fld id="{820BF880-7687-4447-BC5C-2EF64C10E091}" type="datetimeFigureOut">
              <a:rPr lang="vi-VN" smtClean="0"/>
              <a:t>27/11/2022</a:t>
            </a:fld>
            <a:endParaRPr lang="vi-VN"/>
          </a:p>
        </p:txBody>
      </p:sp>
      <p:sp>
        <p:nvSpPr>
          <p:cNvPr id="6" name="Chỗ dành sẵn cho Chân trang 5">
            <a:extLst>
              <a:ext uri="{FF2B5EF4-FFF2-40B4-BE49-F238E27FC236}">
                <a16:creationId xmlns:a16="http://schemas.microsoft.com/office/drawing/2014/main" id="{DF947A28-5A6E-44C2-AF5D-EA62D3BA42D1}"/>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4E73E4D8-7542-48D6-B8B4-2F3380C08455}"/>
              </a:ext>
            </a:extLst>
          </p:cNvPr>
          <p:cNvSpPr>
            <a:spLocks noGrp="1"/>
          </p:cNvSpPr>
          <p:nvPr>
            <p:ph type="sldNum" sz="quarter" idx="12"/>
          </p:nvPr>
        </p:nvSpPr>
        <p:spPr/>
        <p:txBody>
          <a:bodyPr/>
          <a:lstStyle/>
          <a:p>
            <a:fld id="{C1EB13B0-D259-4DEF-9164-4D4B540E9AE8}" type="slidenum">
              <a:rPr lang="vi-VN" smtClean="0"/>
              <a:t>‹#›</a:t>
            </a:fld>
            <a:endParaRPr lang="vi-VN"/>
          </a:p>
        </p:txBody>
      </p:sp>
    </p:spTree>
    <p:extLst>
      <p:ext uri="{BB962C8B-B14F-4D97-AF65-F5344CB8AC3E}">
        <p14:creationId xmlns:p14="http://schemas.microsoft.com/office/powerpoint/2010/main" val="408466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9DDA7DE-50BA-4859-A8C6-0AA4D347A53A}"/>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46D6B208-59D0-4AF8-9CE1-B74E40DD41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AD6CC076-705E-43B4-A896-81DF6AD0B5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A3CFF2D-5B44-42F9-87DF-95DCCAC510B0}"/>
              </a:ext>
            </a:extLst>
          </p:cNvPr>
          <p:cNvSpPr>
            <a:spLocks noGrp="1"/>
          </p:cNvSpPr>
          <p:nvPr>
            <p:ph type="dt" sz="half" idx="10"/>
          </p:nvPr>
        </p:nvSpPr>
        <p:spPr/>
        <p:txBody>
          <a:bodyPr/>
          <a:lstStyle/>
          <a:p>
            <a:fld id="{820BF880-7687-4447-BC5C-2EF64C10E091}" type="datetimeFigureOut">
              <a:rPr lang="vi-VN" smtClean="0"/>
              <a:t>27/11/2022</a:t>
            </a:fld>
            <a:endParaRPr lang="vi-VN"/>
          </a:p>
        </p:txBody>
      </p:sp>
      <p:sp>
        <p:nvSpPr>
          <p:cNvPr id="6" name="Chỗ dành sẵn cho Chân trang 5">
            <a:extLst>
              <a:ext uri="{FF2B5EF4-FFF2-40B4-BE49-F238E27FC236}">
                <a16:creationId xmlns:a16="http://schemas.microsoft.com/office/drawing/2014/main" id="{4D46FDEE-B130-4445-BDDB-5B04BDCC1A78}"/>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60F81BD2-A0CC-4D6E-88F6-70DAE793D815}"/>
              </a:ext>
            </a:extLst>
          </p:cNvPr>
          <p:cNvSpPr>
            <a:spLocks noGrp="1"/>
          </p:cNvSpPr>
          <p:nvPr>
            <p:ph type="sldNum" sz="quarter" idx="12"/>
          </p:nvPr>
        </p:nvSpPr>
        <p:spPr/>
        <p:txBody>
          <a:bodyPr/>
          <a:lstStyle/>
          <a:p>
            <a:fld id="{C1EB13B0-D259-4DEF-9164-4D4B540E9AE8}" type="slidenum">
              <a:rPr lang="vi-VN" smtClean="0"/>
              <a:t>‹#›</a:t>
            </a:fld>
            <a:endParaRPr lang="vi-VN"/>
          </a:p>
        </p:txBody>
      </p:sp>
    </p:spTree>
    <p:extLst>
      <p:ext uri="{BB962C8B-B14F-4D97-AF65-F5344CB8AC3E}">
        <p14:creationId xmlns:p14="http://schemas.microsoft.com/office/powerpoint/2010/main" val="2573437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C7433B60-ABC9-4D15-A233-68DCEAC7C7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6010D6C8-6693-4BFC-AA23-E74AE50342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ED01C3BF-2610-433B-BDA6-6DE316B2B9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0BF880-7687-4447-BC5C-2EF64C10E091}" type="datetimeFigureOut">
              <a:rPr lang="vi-VN" smtClean="0"/>
              <a:t>27/11/2022</a:t>
            </a:fld>
            <a:endParaRPr lang="vi-VN"/>
          </a:p>
        </p:txBody>
      </p:sp>
      <p:sp>
        <p:nvSpPr>
          <p:cNvPr id="5" name="Chỗ dành sẵn cho Chân trang 4">
            <a:extLst>
              <a:ext uri="{FF2B5EF4-FFF2-40B4-BE49-F238E27FC236}">
                <a16:creationId xmlns:a16="http://schemas.microsoft.com/office/drawing/2014/main" id="{9A3CD23C-A377-42D4-8812-1D0F9D9B64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1F4B375B-0F53-40FD-A840-A0D4942D9F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EB13B0-D259-4DEF-9164-4D4B540E9AE8}" type="slidenum">
              <a:rPr lang="vi-VN" smtClean="0"/>
              <a:t>‹#›</a:t>
            </a:fld>
            <a:endParaRPr lang="vi-VN"/>
          </a:p>
        </p:txBody>
      </p:sp>
    </p:spTree>
    <p:extLst>
      <p:ext uri="{BB962C8B-B14F-4D97-AF65-F5344CB8AC3E}">
        <p14:creationId xmlns:p14="http://schemas.microsoft.com/office/powerpoint/2010/main" val="2335312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reactnative.dev/docs/getting-started"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socket.io/docs/v4/" TargetMode="External"/><Relationship Id="rId5" Type="http://schemas.openxmlformats.org/officeDocument/2006/relationships/hyperlink" Target="https://chakra-ui.com/getting-started" TargetMode="External"/><Relationship Id="rId4" Type="http://schemas.openxmlformats.org/officeDocument/2006/relationships/hyperlink" Target="https://reactjs.org/docs/getting-started.html" TargetMode="Externa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echnology Images | Free Vectors, Stock Photos &amp; PSD">
            <a:extLst>
              <a:ext uri="{FF2B5EF4-FFF2-40B4-BE49-F238E27FC236}">
                <a16:creationId xmlns:a16="http://schemas.microsoft.com/office/drawing/2014/main" id="{F2A27B4A-1333-408A-BE98-EE50ECD2EC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A080113-7A84-42FF-A605-794E46C7C3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718" y="236894"/>
            <a:ext cx="4489492" cy="195865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Hình chữ nhật 5">
            <a:extLst>
              <a:ext uri="{FF2B5EF4-FFF2-40B4-BE49-F238E27FC236}">
                <a16:creationId xmlns:a16="http://schemas.microsoft.com/office/drawing/2014/main" id="{6716F513-4071-45CE-B605-2EE0EE14E59A}"/>
              </a:ext>
            </a:extLst>
          </p:cNvPr>
          <p:cNvSpPr/>
          <p:nvPr/>
        </p:nvSpPr>
        <p:spPr>
          <a:xfrm>
            <a:off x="5227135" y="2254785"/>
            <a:ext cx="6726521" cy="1015663"/>
          </a:xfrm>
          <a:prstGeom prst="rect">
            <a:avLst/>
          </a:prstGeom>
          <a:noFill/>
        </p:spPr>
        <p:txBody>
          <a:bodyPr wrap="none" lIns="91440" tIns="45720" rIns="91440" bIns="45720">
            <a:spAutoFit/>
          </a:bodyPr>
          <a:lstStyle/>
          <a:p>
            <a:pPr algn="ctr"/>
            <a:r>
              <a:rPr lang="vi-VN" sz="6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PHẦN MỀM CHAT</a:t>
            </a:r>
          </a:p>
        </p:txBody>
      </p:sp>
      <p:sp>
        <p:nvSpPr>
          <p:cNvPr id="9" name="Hình chữ nhật 8">
            <a:extLst>
              <a:ext uri="{FF2B5EF4-FFF2-40B4-BE49-F238E27FC236}">
                <a16:creationId xmlns:a16="http://schemas.microsoft.com/office/drawing/2014/main" id="{411F180D-6159-4BF4-82EE-B523CA5F4421}"/>
              </a:ext>
            </a:extLst>
          </p:cNvPr>
          <p:cNvSpPr/>
          <p:nvPr/>
        </p:nvSpPr>
        <p:spPr>
          <a:xfrm>
            <a:off x="7049749" y="4412983"/>
            <a:ext cx="4903907" cy="2000548"/>
          </a:xfrm>
          <a:prstGeom prst="rect">
            <a:avLst/>
          </a:prstGeom>
          <a:noFill/>
        </p:spPr>
        <p:txBody>
          <a:bodyPr wrap="none" lIns="91440" tIns="45720" rIns="91440" bIns="45720">
            <a:spAutoFit/>
          </a:bodyPr>
          <a:lstStyle/>
          <a:p>
            <a:pPr algn="ctr"/>
            <a:r>
              <a:rPr lang="vi-VN" sz="2800" b="1">
                <a:ln w="0"/>
                <a:solidFill>
                  <a:schemeClr val="accent1"/>
                </a:solidFill>
                <a:effectLst>
                  <a:outerShdw blurRad="38100" dist="25400" dir="5400000" algn="ctr" rotWithShape="0">
                    <a:srgbClr val="6E747A">
                      <a:alpha val="43000"/>
                    </a:srgbClr>
                  </a:outerShdw>
                </a:effectLst>
              </a:rPr>
              <a:t>Nhóm 4</a:t>
            </a:r>
          </a:p>
          <a:p>
            <a:r>
              <a:rPr lang="vi-VN" sz="2400" b="1">
                <a:ln w="0"/>
                <a:solidFill>
                  <a:schemeClr val="accent1"/>
                </a:solidFill>
                <a:effectLst>
                  <a:outerShdw blurRad="38100" dist="25400" dir="5400000" algn="ctr" rotWithShape="0">
                    <a:srgbClr val="6E747A">
                      <a:alpha val="43000"/>
                    </a:srgbClr>
                  </a:outerShdw>
                </a:effectLst>
              </a:rPr>
              <a:t>Hoàng Minh Trí		</a:t>
            </a:r>
            <a:r>
              <a:rPr lang="vi-VN" sz="1800" b="1">
                <a:ln w="0"/>
                <a:solidFill>
                  <a:schemeClr val="accent1"/>
                </a:solidFill>
                <a:effectLst>
                  <a:outerShdw blurRad="38100" dist="25400" dir="5400000" algn="ctr" rotWithShape="0">
                    <a:srgbClr val="6E747A">
                      <a:alpha val="43000"/>
                    </a:srgbClr>
                  </a:outerShdw>
                </a:effectLst>
                <a:ea typeface="DengXian" panose="02010600030101010101" pitchFamily="2" charset="-122"/>
              </a:rPr>
              <a:t>19453231</a:t>
            </a:r>
            <a:endParaRPr lang="vi-VN" sz="2400" b="1">
              <a:ln w="0"/>
              <a:solidFill>
                <a:schemeClr val="accent1"/>
              </a:solidFill>
              <a:effectLst>
                <a:outerShdw blurRad="38100" dist="25400" dir="5400000" algn="ctr" rotWithShape="0">
                  <a:srgbClr val="6E747A">
                    <a:alpha val="43000"/>
                  </a:srgbClr>
                </a:outerShdw>
              </a:effectLst>
            </a:endParaRPr>
          </a:p>
          <a:p>
            <a:r>
              <a:rPr lang="vi-VN" sz="2400" b="1">
                <a:ln w="0"/>
                <a:solidFill>
                  <a:schemeClr val="accent1"/>
                </a:solidFill>
                <a:effectLst>
                  <a:outerShdw blurRad="38100" dist="25400" dir="5400000" algn="ctr" rotWithShape="0">
                    <a:srgbClr val="6E747A">
                      <a:alpha val="43000"/>
                    </a:srgbClr>
                  </a:outerShdw>
                </a:effectLst>
              </a:rPr>
              <a:t>Nguyễn Chi Quốc Đang	</a:t>
            </a:r>
            <a:r>
              <a:rPr lang="vi-VN" sz="1800" b="1">
                <a:ln w="0"/>
                <a:solidFill>
                  <a:schemeClr val="accent1"/>
                </a:solidFill>
                <a:effectLst>
                  <a:outerShdw blurRad="38100" dist="25400" dir="5400000" algn="ctr" rotWithShape="0">
                    <a:srgbClr val="6E747A">
                      <a:alpha val="43000"/>
                    </a:srgbClr>
                  </a:outerShdw>
                </a:effectLst>
                <a:ea typeface="DengXian" panose="02010600030101010101" pitchFamily="2" charset="-122"/>
              </a:rPr>
              <a:t>19472401</a:t>
            </a:r>
            <a:endParaRPr lang="vi-VN" sz="2400" b="1">
              <a:ln w="0"/>
              <a:solidFill>
                <a:schemeClr val="accent1"/>
              </a:solidFill>
              <a:effectLst>
                <a:outerShdw blurRad="38100" dist="25400" dir="5400000" algn="ctr" rotWithShape="0">
                  <a:srgbClr val="6E747A">
                    <a:alpha val="43000"/>
                  </a:srgbClr>
                </a:outerShdw>
              </a:effectLst>
            </a:endParaRPr>
          </a:p>
          <a:p>
            <a:r>
              <a:rPr lang="vi-VN" sz="2400" b="1">
                <a:ln w="0"/>
                <a:solidFill>
                  <a:schemeClr val="accent1"/>
                </a:solidFill>
                <a:effectLst>
                  <a:outerShdw blurRad="38100" dist="25400" dir="5400000" algn="ctr" rotWithShape="0">
                    <a:srgbClr val="6E747A">
                      <a:alpha val="43000"/>
                    </a:srgbClr>
                  </a:outerShdw>
                </a:effectLst>
              </a:rPr>
              <a:t>Lâm Đức Cường		</a:t>
            </a:r>
            <a:r>
              <a:rPr lang="vi-VN" sz="1800" b="1">
                <a:ln w="0"/>
                <a:solidFill>
                  <a:schemeClr val="accent1"/>
                </a:solidFill>
                <a:effectLst>
                  <a:outerShdw blurRad="38100" dist="25400" dir="5400000" algn="ctr" rotWithShape="0">
                    <a:srgbClr val="6E747A">
                      <a:alpha val="43000"/>
                    </a:srgbClr>
                  </a:outerShdw>
                </a:effectLst>
                <a:ea typeface="DengXian" panose="02010600030101010101" pitchFamily="2" charset="-122"/>
              </a:rPr>
              <a:t>19474711</a:t>
            </a:r>
            <a:endParaRPr lang="vi-VN" sz="2400" b="1">
              <a:ln w="0"/>
              <a:solidFill>
                <a:schemeClr val="accent1"/>
              </a:solidFill>
              <a:effectLst>
                <a:outerShdw blurRad="38100" dist="25400" dir="5400000" algn="ctr" rotWithShape="0">
                  <a:srgbClr val="6E747A">
                    <a:alpha val="43000"/>
                  </a:srgbClr>
                </a:outerShdw>
              </a:effectLst>
            </a:endParaRPr>
          </a:p>
          <a:p>
            <a:r>
              <a:rPr lang="vi-VN" sz="2400" b="1">
                <a:ln w="0"/>
                <a:solidFill>
                  <a:schemeClr val="accent1"/>
                </a:solidFill>
                <a:effectLst>
                  <a:outerShdw blurRad="38100" dist="25400" dir="5400000" algn="ctr" rotWithShape="0">
                    <a:srgbClr val="6E747A">
                      <a:alpha val="43000"/>
                    </a:srgbClr>
                  </a:outerShdw>
                </a:effectLst>
              </a:rPr>
              <a:t>Vi Thế Vinh			</a:t>
            </a:r>
            <a:r>
              <a:rPr lang="vi-VN" sz="1800" b="1">
                <a:ln w="0"/>
                <a:solidFill>
                  <a:schemeClr val="accent1"/>
                </a:solidFill>
                <a:effectLst>
                  <a:outerShdw blurRad="38100" dist="25400" dir="5400000" algn="ctr" rotWithShape="0">
                    <a:srgbClr val="6E747A">
                      <a:alpha val="43000"/>
                    </a:srgbClr>
                  </a:outerShdw>
                </a:effectLst>
                <a:ea typeface="DengXian" panose="02010600030101010101" pitchFamily="2" charset="-122"/>
              </a:rPr>
              <a:t>19191919</a:t>
            </a:r>
            <a:endParaRPr lang="vi-VN" sz="2400" b="1">
              <a:ln w="0"/>
              <a:solidFill>
                <a:schemeClr val="accent1"/>
              </a:solidFill>
              <a:effectLst>
                <a:outerShdw blurRad="38100" dist="25400" dir="5400000" algn="ctr" rotWithShape="0">
                  <a:srgbClr val="6E747A">
                    <a:alpha val="43000"/>
                  </a:srgbClr>
                </a:outerShdw>
              </a:effectLst>
            </a:endParaRPr>
          </a:p>
        </p:txBody>
      </p:sp>
      <p:sp>
        <p:nvSpPr>
          <p:cNvPr id="10" name="Hình chữ nhật 9">
            <a:extLst>
              <a:ext uri="{FF2B5EF4-FFF2-40B4-BE49-F238E27FC236}">
                <a16:creationId xmlns:a16="http://schemas.microsoft.com/office/drawing/2014/main" id="{D620E7F0-8AC5-4633-9286-3A412E8E9991}"/>
              </a:ext>
            </a:extLst>
          </p:cNvPr>
          <p:cNvSpPr/>
          <p:nvPr/>
        </p:nvSpPr>
        <p:spPr>
          <a:xfrm>
            <a:off x="5964731" y="3587553"/>
            <a:ext cx="5844870" cy="584775"/>
          </a:xfrm>
          <a:prstGeom prst="rect">
            <a:avLst/>
          </a:prstGeom>
          <a:noFill/>
        </p:spPr>
        <p:txBody>
          <a:bodyPr wrap="none" lIns="91440" tIns="45720" rIns="91440" bIns="45720">
            <a:spAutoFit/>
          </a:bodyPr>
          <a:lstStyle/>
          <a:p>
            <a:pPr algn="ctr"/>
            <a:r>
              <a:rPr lang="vi-VN" sz="3200" b="1" spc="50">
                <a:ln w="9525" cmpd="sng">
                  <a:solidFill>
                    <a:schemeClr val="accent1"/>
                  </a:solidFill>
                  <a:prstDash val="solid"/>
                </a:ln>
                <a:solidFill>
                  <a:srgbClr val="70AD47">
                    <a:tint val="1000"/>
                  </a:srgbClr>
                </a:solidFill>
                <a:effectLst>
                  <a:glow rad="38100">
                    <a:schemeClr val="accent1">
                      <a:alpha val="40000"/>
                    </a:schemeClr>
                  </a:glow>
                </a:effectLst>
              </a:rPr>
              <a:t>GVHD: TS. Tôn Long Phước</a:t>
            </a:r>
          </a:p>
        </p:txBody>
      </p:sp>
      <p:sp>
        <p:nvSpPr>
          <p:cNvPr id="13" name="Hình chữ nhật 12">
            <a:extLst>
              <a:ext uri="{FF2B5EF4-FFF2-40B4-BE49-F238E27FC236}">
                <a16:creationId xmlns:a16="http://schemas.microsoft.com/office/drawing/2014/main" id="{BE423AAA-5F76-457D-A138-C52F9E887855}"/>
              </a:ext>
            </a:extLst>
          </p:cNvPr>
          <p:cNvSpPr/>
          <p:nvPr/>
        </p:nvSpPr>
        <p:spPr>
          <a:xfrm>
            <a:off x="3901910" y="236894"/>
            <a:ext cx="8290090" cy="461665"/>
          </a:xfrm>
          <a:prstGeom prst="rect">
            <a:avLst/>
          </a:prstGeom>
          <a:noFill/>
        </p:spPr>
        <p:txBody>
          <a:bodyPr wrap="none" lIns="91440" tIns="45720" rIns="91440" bIns="45720">
            <a:spAutoFit/>
          </a:bodyPr>
          <a:lstStyle/>
          <a:p>
            <a:pPr algn="ctr"/>
            <a:r>
              <a:rPr lang="vi-VN" sz="2400" b="1" spc="50">
                <a:ln w="9525" cmpd="sng">
                  <a:solidFill>
                    <a:schemeClr val="accent1"/>
                  </a:solidFill>
                  <a:prstDash val="solid"/>
                </a:ln>
                <a:solidFill>
                  <a:srgbClr val="70AD47">
                    <a:tint val="1000"/>
                  </a:srgbClr>
                </a:solidFill>
                <a:effectLst>
                  <a:glow rad="38100">
                    <a:schemeClr val="accent1">
                      <a:alpha val="40000"/>
                    </a:schemeClr>
                  </a:glow>
                </a:effectLst>
              </a:rPr>
              <a:t>Trường đại học Công Nghiệp Thành phố Hồ Chí Minh</a:t>
            </a:r>
          </a:p>
        </p:txBody>
      </p:sp>
      <p:sp>
        <p:nvSpPr>
          <p:cNvPr id="14" name="Hình chữ nhật 13">
            <a:extLst>
              <a:ext uri="{FF2B5EF4-FFF2-40B4-BE49-F238E27FC236}">
                <a16:creationId xmlns:a16="http://schemas.microsoft.com/office/drawing/2014/main" id="{C30A45AF-4C8D-423A-A23E-2ADD7058160D}"/>
              </a:ext>
            </a:extLst>
          </p:cNvPr>
          <p:cNvSpPr/>
          <p:nvPr/>
        </p:nvSpPr>
        <p:spPr>
          <a:xfrm>
            <a:off x="6048707" y="737417"/>
            <a:ext cx="5083379" cy="523220"/>
          </a:xfrm>
          <a:prstGeom prst="rect">
            <a:avLst/>
          </a:prstGeom>
          <a:noFill/>
        </p:spPr>
        <p:txBody>
          <a:bodyPr wrap="none" lIns="91440" tIns="45720" rIns="91440" bIns="45720">
            <a:spAutoFit/>
          </a:bodyPr>
          <a:lstStyle/>
          <a:p>
            <a:pPr algn="ctr"/>
            <a:r>
              <a:rPr lang="vi-VN" sz="2800" b="1" spc="50">
                <a:ln w="9525" cmpd="sng">
                  <a:solidFill>
                    <a:srgbClr val="C00000"/>
                  </a:solidFill>
                  <a:prstDash val="solid"/>
                </a:ln>
                <a:solidFill>
                  <a:srgbClr val="70AD47">
                    <a:tint val="1000"/>
                  </a:srgbClr>
                </a:solidFill>
                <a:effectLst>
                  <a:glow rad="38100">
                    <a:schemeClr val="accent1">
                      <a:alpha val="40000"/>
                    </a:schemeClr>
                  </a:glow>
                </a:effectLst>
              </a:rPr>
              <a:t>Khoa Công Nghệ Thông Tin</a:t>
            </a:r>
          </a:p>
        </p:txBody>
      </p:sp>
    </p:spTree>
    <p:extLst>
      <p:ext uri="{BB962C8B-B14F-4D97-AF65-F5344CB8AC3E}">
        <p14:creationId xmlns:p14="http://schemas.microsoft.com/office/powerpoint/2010/main" val="1717998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7203233"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2: CƠ SỞ LÝ THUYẾT</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516934" y="575778"/>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2.2 Backend</a:t>
            </a:r>
            <a:endParaRPr lang="vi-VN" sz="3200">
              <a:ln w="0"/>
              <a:solidFill>
                <a:schemeClr val="accent1"/>
              </a:solidFill>
              <a:effectLst>
                <a:outerShdw blurRad="38100" dist="25400" dir="5400000" algn="ctr" rotWithShape="0">
                  <a:srgbClr val="6E747A">
                    <a:alpha val="43000"/>
                  </a:srgbClr>
                </a:outerShdw>
              </a:effectLst>
            </a:endParaRPr>
          </a:p>
        </p:txBody>
      </p:sp>
      <p:sp>
        <p:nvSpPr>
          <p:cNvPr id="7" name="Hộp Văn bản 6">
            <a:extLst>
              <a:ext uri="{FF2B5EF4-FFF2-40B4-BE49-F238E27FC236}">
                <a16:creationId xmlns:a16="http://schemas.microsoft.com/office/drawing/2014/main" id="{F1ADE2E5-9973-49C3-91A8-AF945834C3F7}"/>
              </a:ext>
            </a:extLst>
          </p:cNvPr>
          <p:cNvSpPr txBox="1"/>
          <p:nvPr/>
        </p:nvSpPr>
        <p:spPr>
          <a:xfrm>
            <a:off x="3286710" y="1109262"/>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2.2.1 Nodejs</a:t>
            </a:r>
            <a:endParaRPr lang="vi-VN" sz="3200">
              <a:ln w="0"/>
              <a:solidFill>
                <a:schemeClr val="accent1"/>
              </a:solidFill>
              <a:effectLst>
                <a:outerShdw blurRad="38100" dist="25400" dir="5400000" algn="ctr" rotWithShape="0">
                  <a:srgbClr val="6E747A">
                    <a:alpha val="43000"/>
                  </a:srgbClr>
                </a:outerShdw>
              </a:effectLst>
            </a:endParaRPr>
          </a:p>
        </p:txBody>
      </p:sp>
      <p:pic>
        <p:nvPicPr>
          <p:cNvPr id="9" name="Picture 4" descr="Icon&#10;&#10;Description automatically generated">
            <a:extLst>
              <a:ext uri="{FF2B5EF4-FFF2-40B4-BE49-F238E27FC236}">
                <a16:creationId xmlns:a16="http://schemas.microsoft.com/office/drawing/2014/main" id="{95E91BA2-C734-4E34-A713-9EFC336D7F6B}"/>
              </a:ext>
            </a:extLst>
          </p:cNvPr>
          <p:cNvPicPr/>
          <p:nvPr/>
        </p:nvPicPr>
        <p:blipFill>
          <a:blip r:embed="rId4"/>
          <a:stretch>
            <a:fillRect/>
          </a:stretch>
        </p:blipFill>
        <p:spPr>
          <a:xfrm>
            <a:off x="1427778" y="1879992"/>
            <a:ext cx="9336443" cy="4795899"/>
          </a:xfrm>
          <a:prstGeom prst="rect">
            <a:avLst/>
          </a:prstGeom>
        </p:spPr>
      </p:pic>
    </p:spTree>
    <p:extLst>
      <p:ext uri="{BB962C8B-B14F-4D97-AF65-F5344CB8AC3E}">
        <p14:creationId xmlns:p14="http://schemas.microsoft.com/office/powerpoint/2010/main" val="1046591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7203233"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2: CƠ SỞ LÝ THUYẾT</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516934" y="575778"/>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2.2 Backend</a:t>
            </a:r>
            <a:endParaRPr lang="vi-VN" sz="3200">
              <a:ln w="0"/>
              <a:solidFill>
                <a:schemeClr val="accent1"/>
              </a:solidFill>
              <a:effectLst>
                <a:outerShdw blurRad="38100" dist="25400" dir="5400000" algn="ctr" rotWithShape="0">
                  <a:srgbClr val="6E747A">
                    <a:alpha val="43000"/>
                  </a:srgbClr>
                </a:outerShdw>
              </a:effectLst>
            </a:endParaRPr>
          </a:p>
        </p:txBody>
      </p:sp>
      <p:sp>
        <p:nvSpPr>
          <p:cNvPr id="7" name="Hộp Văn bản 6">
            <a:extLst>
              <a:ext uri="{FF2B5EF4-FFF2-40B4-BE49-F238E27FC236}">
                <a16:creationId xmlns:a16="http://schemas.microsoft.com/office/drawing/2014/main" id="{F1ADE2E5-9973-49C3-91A8-AF945834C3F7}"/>
              </a:ext>
            </a:extLst>
          </p:cNvPr>
          <p:cNvSpPr txBox="1"/>
          <p:nvPr/>
        </p:nvSpPr>
        <p:spPr>
          <a:xfrm>
            <a:off x="3286710" y="1109262"/>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2.2.2 Socket IO</a:t>
            </a:r>
            <a:endParaRPr lang="vi-VN" sz="3200">
              <a:ln w="0"/>
              <a:solidFill>
                <a:schemeClr val="accent1"/>
              </a:solidFill>
              <a:effectLst>
                <a:outerShdw blurRad="38100" dist="25400" dir="5400000" algn="ctr" rotWithShape="0">
                  <a:srgbClr val="6E747A">
                    <a:alpha val="43000"/>
                  </a:srgbClr>
                </a:outerShdw>
              </a:effectLst>
            </a:endParaRPr>
          </a:p>
        </p:txBody>
      </p:sp>
      <p:pic>
        <p:nvPicPr>
          <p:cNvPr id="8" name="Picture 11" descr="Socket IO là gì? Kiến thức nền tảng cơ bản về Socket IO">
            <a:extLst>
              <a:ext uri="{FF2B5EF4-FFF2-40B4-BE49-F238E27FC236}">
                <a16:creationId xmlns:a16="http://schemas.microsoft.com/office/drawing/2014/main" id="{CB0534BE-B21F-4696-8114-FF13241E09F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09106" y="1817148"/>
            <a:ext cx="10173788" cy="4774941"/>
          </a:xfrm>
          <a:prstGeom prst="rect">
            <a:avLst/>
          </a:prstGeom>
          <a:noFill/>
          <a:ln>
            <a:noFill/>
          </a:ln>
        </p:spPr>
      </p:pic>
    </p:spTree>
    <p:extLst>
      <p:ext uri="{BB962C8B-B14F-4D97-AF65-F5344CB8AC3E}">
        <p14:creationId xmlns:p14="http://schemas.microsoft.com/office/powerpoint/2010/main" val="1827036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7203233"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2: CƠ SỞ LÝ THUYẾT</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516934" y="575778"/>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2.3 Frontend</a:t>
            </a:r>
            <a:endParaRPr lang="vi-VN" sz="3200">
              <a:ln w="0"/>
              <a:solidFill>
                <a:schemeClr val="accent1"/>
              </a:solidFill>
              <a:effectLst>
                <a:outerShdw blurRad="38100" dist="25400" dir="5400000" algn="ctr" rotWithShape="0">
                  <a:srgbClr val="6E747A">
                    <a:alpha val="43000"/>
                  </a:srgbClr>
                </a:outerShdw>
              </a:effectLst>
            </a:endParaRPr>
          </a:p>
        </p:txBody>
      </p:sp>
      <p:sp>
        <p:nvSpPr>
          <p:cNvPr id="7" name="Hộp Văn bản 6">
            <a:extLst>
              <a:ext uri="{FF2B5EF4-FFF2-40B4-BE49-F238E27FC236}">
                <a16:creationId xmlns:a16="http://schemas.microsoft.com/office/drawing/2014/main" id="{F1ADE2E5-9973-49C3-91A8-AF945834C3F7}"/>
              </a:ext>
            </a:extLst>
          </p:cNvPr>
          <p:cNvSpPr txBox="1"/>
          <p:nvPr/>
        </p:nvSpPr>
        <p:spPr>
          <a:xfrm>
            <a:off x="3286710" y="1109262"/>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2.3.1 React</a:t>
            </a:r>
            <a:endParaRPr lang="vi-VN" sz="3200">
              <a:ln w="0"/>
              <a:solidFill>
                <a:schemeClr val="accent1"/>
              </a:solidFill>
              <a:effectLst>
                <a:outerShdw blurRad="38100" dist="25400" dir="5400000" algn="ctr" rotWithShape="0">
                  <a:srgbClr val="6E747A">
                    <a:alpha val="43000"/>
                  </a:srgbClr>
                </a:outerShdw>
              </a:effectLst>
            </a:endParaRPr>
          </a:p>
        </p:txBody>
      </p:sp>
      <p:pic>
        <p:nvPicPr>
          <p:cNvPr id="9" name="Picture 2" descr="ReactJS là gì? Kiến thức cơ bản cần biết về ReactJS">
            <a:extLst>
              <a:ext uri="{FF2B5EF4-FFF2-40B4-BE49-F238E27FC236}">
                <a16:creationId xmlns:a16="http://schemas.microsoft.com/office/drawing/2014/main" id="{35F115EF-EF7C-4F62-8A5D-70F15EB3F51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228841" y="1817148"/>
            <a:ext cx="9734317" cy="4861959"/>
          </a:xfrm>
          <a:prstGeom prst="rect">
            <a:avLst/>
          </a:prstGeom>
          <a:noFill/>
          <a:ln>
            <a:noFill/>
          </a:ln>
        </p:spPr>
      </p:pic>
    </p:spTree>
    <p:extLst>
      <p:ext uri="{BB962C8B-B14F-4D97-AF65-F5344CB8AC3E}">
        <p14:creationId xmlns:p14="http://schemas.microsoft.com/office/powerpoint/2010/main" val="984694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7203233"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2: CƠ SỞ LÝ THUYẾT</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516934" y="575778"/>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2.3 Frontend</a:t>
            </a:r>
            <a:endParaRPr lang="vi-VN" sz="3200">
              <a:ln w="0"/>
              <a:solidFill>
                <a:schemeClr val="accent1"/>
              </a:solidFill>
              <a:effectLst>
                <a:outerShdw blurRad="38100" dist="25400" dir="5400000" algn="ctr" rotWithShape="0">
                  <a:srgbClr val="6E747A">
                    <a:alpha val="43000"/>
                  </a:srgbClr>
                </a:outerShdw>
              </a:effectLst>
            </a:endParaRPr>
          </a:p>
        </p:txBody>
      </p:sp>
      <p:sp>
        <p:nvSpPr>
          <p:cNvPr id="7" name="Hộp Văn bản 6">
            <a:extLst>
              <a:ext uri="{FF2B5EF4-FFF2-40B4-BE49-F238E27FC236}">
                <a16:creationId xmlns:a16="http://schemas.microsoft.com/office/drawing/2014/main" id="{F1ADE2E5-9973-49C3-91A8-AF945834C3F7}"/>
              </a:ext>
            </a:extLst>
          </p:cNvPr>
          <p:cNvSpPr txBox="1"/>
          <p:nvPr/>
        </p:nvSpPr>
        <p:spPr>
          <a:xfrm>
            <a:off x="3286710" y="1109262"/>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2.3.1 React</a:t>
            </a:r>
            <a:endParaRPr lang="vi-VN" sz="3200">
              <a:ln w="0"/>
              <a:solidFill>
                <a:schemeClr val="accent1"/>
              </a:solidFill>
              <a:effectLst>
                <a:outerShdw blurRad="38100" dist="25400" dir="5400000" algn="ctr" rotWithShape="0">
                  <a:srgbClr val="6E747A">
                    <a:alpha val="43000"/>
                  </a:srgbClr>
                </a:outerShdw>
              </a:effectLst>
            </a:endParaRPr>
          </a:p>
        </p:txBody>
      </p:sp>
      <p:pic>
        <p:nvPicPr>
          <p:cNvPr id="9" name="Picture 2" descr="ReactJS là gì? Kiến thức cơ bản cần biết về ReactJS">
            <a:extLst>
              <a:ext uri="{FF2B5EF4-FFF2-40B4-BE49-F238E27FC236}">
                <a16:creationId xmlns:a16="http://schemas.microsoft.com/office/drawing/2014/main" id="{35F115EF-EF7C-4F62-8A5D-70F15EB3F51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70750" y="1911714"/>
            <a:ext cx="7136062" cy="3335981"/>
          </a:xfrm>
          <a:prstGeom prst="rect">
            <a:avLst/>
          </a:prstGeom>
          <a:noFill/>
          <a:ln>
            <a:noFill/>
          </a:ln>
        </p:spPr>
      </p:pic>
      <p:pic>
        <p:nvPicPr>
          <p:cNvPr id="8" name="Picture 12" descr="You too, embrace cross-platform development with React Native">
            <a:extLst>
              <a:ext uri="{FF2B5EF4-FFF2-40B4-BE49-F238E27FC236}">
                <a16:creationId xmlns:a16="http://schemas.microsoft.com/office/drawing/2014/main" id="{A6522201-73A6-4405-BB6C-11682683B5D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279302" y="1949243"/>
            <a:ext cx="5073004" cy="3335982"/>
          </a:xfrm>
          <a:prstGeom prst="rect">
            <a:avLst/>
          </a:prstGeom>
          <a:noFill/>
          <a:ln>
            <a:noFill/>
          </a:ln>
        </p:spPr>
      </p:pic>
    </p:spTree>
    <p:extLst>
      <p:ext uri="{BB962C8B-B14F-4D97-AF65-F5344CB8AC3E}">
        <p14:creationId xmlns:p14="http://schemas.microsoft.com/office/powerpoint/2010/main" val="2488492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7203233"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2: CƠ SỞ LÝ THUYẾT</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516934" y="575778"/>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2.4 Database</a:t>
            </a:r>
            <a:endParaRPr lang="vi-VN" sz="3200">
              <a:ln w="0"/>
              <a:solidFill>
                <a:schemeClr val="accent1"/>
              </a:solidFill>
              <a:effectLst>
                <a:outerShdw blurRad="38100" dist="25400" dir="5400000" algn="ctr" rotWithShape="0">
                  <a:srgbClr val="6E747A">
                    <a:alpha val="43000"/>
                  </a:srgbClr>
                </a:outerShdw>
              </a:effectLst>
            </a:endParaRPr>
          </a:p>
        </p:txBody>
      </p:sp>
      <p:sp>
        <p:nvSpPr>
          <p:cNvPr id="7" name="Hộp Văn bản 6">
            <a:extLst>
              <a:ext uri="{FF2B5EF4-FFF2-40B4-BE49-F238E27FC236}">
                <a16:creationId xmlns:a16="http://schemas.microsoft.com/office/drawing/2014/main" id="{F1ADE2E5-9973-49C3-91A8-AF945834C3F7}"/>
              </a:ext>
            </a:extLst>
          </p:cNvPr>
          <p:cNvSpPr txBox="1"/>
          <p:nvPr/>
        </p:nvSpPr>
        <p:spPr>
          <a:xfrm>
            <a:off x="3286710" y="1109262"/>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MongoDB</a:t>
            </a:r>
            <a:endParaRPr lang="vi-VN" sz="3200">
              <a:ln w="0"/>
              <a:solidFill>
                <a:schemeClr val="accent1"/>
              </a:solidFill>
              <a:effectLst>
                <a:outerShdw blurRad="38100" dist="25400" dir="5400000" algn="ctr" rotWithShape="0">
                  <a:srgbClr val="6E747A">
                    <a:alpha val="43000"/>
                  </a:srgbClr>
                </a:outerShdw>
              </a:effectLst>
            </a:endParaRPr>
          </a:p>
        </p:txBody>
      </p:sp>
      <p:pic>
        <p:nvPicPr>
          <p:cNvPr id="10" name="Picture 8" descr="MongoDB: The Developer Data Platform | MongoDB | MongoDB">
            <a:extLst>
              <a:ext uri="{FF2B5EF4-FFF2-40B4-BE49-F238E27FC236}">
                <a16:creationId xmlns:a16="http://schemas.microsoft.com/office/drawing/2014/main" id="{F82D92FE-951D-4A32-B4BF-D45C1F95F61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296488" y="1817148"/>
            <a:ext cx="9599023" cy="4806690"/>
          </a:xfrm>
          <a:prstGeom prst="rect">
            <a:avLst/>
          </a:prstGeom>
          <a:noFill/>
          <a:ln>
            <a:noFill/>
          </a:ln>
        </p:spPr>
      </p:pic>
    </p:spTree>
    <p:extLst>
      <p:ext uri="{BB962C8B-B14F-4D97-AF65-F5344CB8AC3E}">
        <p14:creationId xmlns:p14="http://schemas.microsoft.com/office/powerpoint/2010/main" val="2347902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7203233"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2: CƠ SỞ LÝ THUYẾT</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516934" y="575778"/>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2.5 Services</a:t>
            </a:r>
            <a:endParaRPr lang="vi-VN" sz="3200">
              <a:ln w="0"/>
              <a:solidFill>
                <a:schemeClr val="accent1"/>
              </a:solidFill>
              <a:effectLst>
                <a:outerShdw blurRad="38100" dist="25400" dir="5400000" algn="ctr" rotWithShape="0">
                  <a:srgbClr val="6E747A">
                    <a:alpha val="43000"/>
                  </a:srgbClr>
                </a:outerShdw>
              </a:effectLst>
            </a:endParaRPr>
          </a:p>
        </p:txBody>
      </p:sp>
      <p:sp>
        <p:nvSpPr>
          <p:cNvPr id="7" name="Hộp Văn bản 6">
            <a:extLst>
              <a:ext uri="{FF2B5EF4-FFF2-40B4-BE49-F238E27FC236}">
                <a16:creationId xmlns:a16="http://schemas.microsoft.com/office/drawing/2014/main" id="{F1ADE2E5-9973-49C3-91A8-AF945834C3F7}"/>
              </a:ext>
            </a:extLst>
          </p:cNvPr>
          <p:cNvSpPr txBox="1"/>
          <p:nvPr/>
        </p:nvSpPr>
        <p:spPr>
          <a:xfrm>
            <a:off x="3286710" y="1109262"/>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Cloudinary</a:t>
            </a:r>
            <a:endParaRPr lang="vi-VN" sz="3200">
              <a:ln w="0"/>
              <a:solidFill>
                <a:schemeClr val="accent1"/>
              </a:solidFill>
              <a:effectLst>
                <a:outerShdw blurRad="38100" dist="25400" dir="5400000" algn="ctr" rotWithShape="0">
                  <a:srgbClr val="6E747A">
                    <a:alpha val="43000"/>
                  </a:srgbClr>
                </a:outerShdw>
              </a:effectLst>
            </a:endParaRPr>
          </a:p>
        </p:txBody>
      </p:sp>
      <p:pic>
        <p:nvPicPr>
          <p:cNvPr id="5122" name="Picture 2" descr="GitHub - Developerayo/awesome-cloudinary: A curated list of awesome  resources : books, videos, articles about getting started and using  Cloudinary (A comprehensive cloud-based image and video management platform)">
            <a:extLst>
              <a:ext uri="{FF2B5EF4-FFF2-40B4-BE49-F238E27FC236}">
                <a16:creationId xmlns:a16="http://schemas.microsoft.com/office/drawing/2014/main" id="{67829CB5-17A8-4EF5-8EC1-2136DD287B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2463429"/>
            <a:ext cx="8918602" cy="226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007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7203233"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2: CƠ SỞ LÝ THUYẾT</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516934" y="575778"/>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2.5 Services</a:t>
            </a:r>
            <a:endParaRPr lang="vi-VN" sz="3200">
              <a:ln w="0"/>
              <a:solidFill>
                <a:schemeClr val="accent1"/>
              </a:solidFill>
              <a:effectLst>
                <a:outerShdw blurRad="38100" dist="25400" dir="5400000" algn="ctr" rotWithShape="0">
                  <a:srgbClr val="6E747A">
                    <a:alpha val="43000"/>
                  </a:srgbClr>
                </a:outerShdw>
              </a:effectLst>
            </a:endParaRPr>
          </a:p>
        </p:txBody>
      </p:sp>
      <p:sp>
        <p:nvSpPr>
          <p:cNvPr id="7" name="Hộp Văn bản 6">
            <a:extLst>
              <a:ext uri="{FF2B5EF4-FFF2-40B4-BE49-F238E27FC236}">
                <a16:creationId xmlns:a16="http://schemas.microsoft.com/office/drawing/2014/main" id="{F1ADE2E5-9973-49C3-91A8-AF945834C3F7}"/>
              </a:ext>
            </a:extLst>
          </p:cNvPr>
          <p:cNvSpPr txBox="1"/>
          <p:nvPr/>
        </p:nvSpPr>
        <p:spPr>
          <a:xfrm>
            <a:off x="3286710" y="1109262"/>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AWS S3</a:t>
            </a:r>
            <a:endParaRPr lang="vi-VN" sz="3200">
              <a:ln w="0"/>
              <a:solidFill>
                <a:schemeClr val="accent1"/>
              </a:solidFill>
              <a:effectLst>
                <a:outerShdw blurRad="38100" dist="25400" dir="5400000" algn="ctr" rotWithShape="0">
                  <a:srgbClr val="6E747A">
                    <a:alpha val="43000"/>
                  </a:srgbClr>
                </a:outerShdw>
              </a:effectLst>
            </a:endParaRPr>
          </a:p>
        </p:txBody>
      </p:sp>
      <p:pic>
        <p:nvPicPr>
          <p:cNvPr id="9218" name="Picture 2" descr="AWS S3 with Nodejs practice. AWS SA Fundamentals | by Nhan Cao | Medium">
            <a:extLst>
              <a:ext uri="{FF2B5EF4-FFF2-40B4-BE49-F238E27FC236}">
                <a16:creationId xmlns:a16="http://schemas.microsoft.com/office/drawing/2014/main" id="{9223E1AD-8D79-4976-BAE2-EA68191ED3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058" y="2227521"/>
            <a:ext cx="10644440" cy="3670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447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7203233"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2: CƠ SỞ LÝ THUYẾT</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516934" y="575778"/>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2.6 Kiến trúc phần mềm</a:t>
            </a:r>
            <a:endParaRPr lang="vi-VN" sz="3200">
              <a:ln w="0"/>
              <a:solidFill>
                <a:schemeClr val="accent1"/>
              </a:solidFill>
              <a:effectLst>
                <a:outerShdw blurRad="38100" dist="25400" dir="5400000" algn="ctr" rotWithShape="0">
                  <a:srgbClr val="6E747A">
                    <a:alpha val="43000"/>
                  </a:srgbClr>
                </a:outerShdw>
              </a:effectLst>
            </a:endParaRPr>
          </a:p>
        </p:txBody>
      </p:sp>
      <p:pic>
        <p:nvPicPr>
          <p:cNvPr id="9" name="Picture 20" descr="Diagram&#10;&#10;Description automatically generated">
            <a:extLst>
              <a:ext uri="{FF2B5EF4-FFF2-40B4-BE49-F238E27FC236}">
                <a16:creationId xmlns:a16="http://schemas.microsoft.com/office/drawing/2014/main" id="{4E2954A7-2FFA-4A57-9070-C520F0DEACF0}"/>
              </a:ext>
            </a:extLst>
          </p:cNvPr>
          <p:cNvPicPr/>
          <p:nvPr/>
        </p:nvPicPr>
        <p:blipFill>
          <a:blip r:embed="rId4"/>
          <a:stretch>
            <a:fillRect/>
          </a:stretch>
        </p:blipFill>
        <p:spPr>
          <a:xfrm>
            <a:off x="2328843" y="1235589"/>
            <a:ext cx="7534314" cy="5407642"/>
          </a:xfrm>
          <a:prstGeom prst="rect">
            <a:avLst/>
          </a:prstGeom>
        </p:spPr>
      </p:pic>
    </p:spTree>
    <p:extLst>
      <p:ext uri="{BB962C8B-B14F-4D97-AF65-F5344CB8AC3E}">
        <p14:creationId xmlns:p14="http://schemas.microsoft.com/office/powerpoint/2010/main" val="2608430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3: PHÂN TÍCH VÀ THIẾT KẾ</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516934" y="575778"/>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3.1 Thu thập yêu cầu</a:t>
            </a:r>
            <a:endParaRPr lang="vi-VN" sz="3200">
              <a:ln w="0"/>
              <a:solidFill>
                <a:schemeClr val="accent1"/>
              </a:solidFill>
              <a:effectLst>
                <a:outerShdw blurRad="38100" dist="25400" dir="5400000" algn="ctr" rotWithShape="0">
                  <a:srgbClr val="6E747A">
                    <a:alpha val="43000"/>
                  </a:srgbClr>
                </a:outerShdw>
              </a:effectLst>
            </a:endParaRPr>
          </a:p>
        </p:txBody>
      </p:sp>
      <p:sp>
        <p:nvSpPr>
          <p:cNvPr id="7" name="Hộp Văn bản 6">
            <a:extLst>
              <a:ext uri="{FF2B5EF4-FFF2-40B4-BE49-F238E27FC236}">
                <a16:creationId xmlns:a16="http://schemas.microsoft.com/office/drawing/2014/main" id="{2EE838D5-BE6C-4990-B85B-EB019E8909BA}"/>
              </a:ext>
            </a:extLst>
          </p:cNvPr>
          <p:cNvSpPr txBox="1"/>
          <p:nvPr/>
        </p:nvSpPr>
        <p:spPr>
          <a:xfrm>
            <a:off x="753915" y="1160553"/>
            <a:ext cx="11185537" cy="519886"/>
          </a:xfrm>
          <a:prstGeom prst="rect">
            <a:avLst/>
          </a:prstGeom>
          <a:noFill/>
        </p:spPr>
        <p:txBody>
          <a:bodyPr wrap="square">
            <a:spAutoFit/>
          </a:bodyPr>
          <a:lstStyle/>
          <a:p>
            <a:pPr marL="228600">
              <a:lnSpc>
                <a:spcPct val="107000"/>
              </a:lnSpc>
              <a:spcAft>
                <a:spcPts val="800"/>
              </a:spcAft>
            </a:pPr>
            <a:r>
              <a:rPr lang="vi-VN" sz="2800">
                <a:ln w="0"/>
                <a:solidFill>
                  <a:schemeClr val="accent1"/>
                </a:solidFill>
                <a:effectLst>
                  <a:outerShdw blurRad="38100" dist="25400" dir="5400000" algn="ctr" rotWithShape="0">
                    <a:srgbClr val="6E747A">
                      <a:alpha val="43000"/>
                    </a:srgbClr>
                  </a:outerShdw>
                </a:effectLst>
                <a:ea typeface="DengXian" panose="02010600030101010101" pitchFamily="2" charset="-122"/>
                <a:cs typeface="Cordia New" panose="020B0304020202020204" pitchFamily="34" charset="-34"/>
              </a:rPr>
              <a:t>Danh sách các câu hỏi khi thu thập và làm rõ yêu cầu của ứng dụng</a:t>
            </a:r>
            <a:endParaRPr lang="vi-VN" sz="2000">
              <a:ln w="0"/>
              <a:solidFill>
                <a:schemeClr val="accent1"/>
              </a:solidFill>
              <a:effectLst>
                <a:outerShdw blurRad="38100" dist="25400" dir="5400000" algn="ctr" rotWithShape="0">
                  <a:srgbClr val="6E747A">
                    <a:alpha val="43000"/>
                  </a:srgbClr>
                </a:outerShdw>
              </a:effectLst>
              <a:ea typeface="DengXian" panose="02010600030101010101" pitchFamily="2" charset="-122"/>
              <a:cs typeface="Cordia New" panose="020B0304020202020204" pitchFamily="34" charset="-34"/>
            </a:endParaRPr>
          </a:p>
        </p:txBody>
      </p:sp>
      <p:graphicFrame>
        <p:nvGraphicFramePr>
          <p:cNvPr id="3" name="Bảng 2">
            <a:extLst>
              <a:ext uri="{FF2B5EF4-FFF2-40B4-BE49-F238E27FC236}">
                <a16:creationId xmlns:a16="http://schemas.microsoft.com/office/drawing/2014/main" id="{67B02DE8-850E-44A4-94F6-A183B03822D0}"/>
              </a:ext>
            </a:extLst>
          </p:cNvPr>
          <p:cNvGraphicFramePr>
            <a:graphicFrameLocks noGrp="1"/>
          </p:cNvGraphicFramePr>
          <p:nvPr>
            <p:extLst>
              <p:ext uri="{D42A27DB-BD31-4B8C-83A1-F6EECF244321}">
                <p14:modId xmlns:p14="http://schemas.microsoft.com/office/powerpoint/2010/main" val="3186446225"/>
              </p:ext>
            </p:extLst>
          </p:nvPr>
        </p:nvGraphicFramePr>
        <p:xfrm>
          <a:off x="640080" y="1694276"/>
          <a:ext cx="11299372" cy="5052381"/>
        </p:xfrm>
        <a:graphic>
          <a:graphicData uri="http://schemas.openxmlformats.org/drawingml/2006/table">
            <a:tbl>
              <a:tblPr firstRow="1" firstCol="1" bandRow="1">
                <a:tableStyleId>{5C22544A-7EE6-4342-B048-85BDC9FD1C3A}</a:tableStyleId>
              </a:tblPr>
              <a:tblGrid>
                <a:gridCol w="627017">
                  <a:extLst>
                    <a:ext uri="{9D8B030D-6E8A-4147-A177-3AD203B41FA5}">
                      <a16:colId xmlns:a16="http://schemas.microsoft.com/office/drawing/2014/main" val="3860493584"/>
                    </a:ext>
                  </a:extLst>
                </a:gridCol>
                <a:gridCol w="4572000">
                  <a:extLst>
                    <a:ext uri="{9D8B030D-6E8A-4147-A177-3AD203B41FA5}">
                      <a16:colId xmlns:a16="http://schemas.microsoft.com/office/drawing/2014/main" val="2441104879"/>
                    </a:ext>
                  </a:extLst>
                </a:gridCol>
                <a:gridCol w="1763486">
                  <a:extLst>
                    <a:ext uri="{9D8B030D-6E8A-4147-A177-3AD203B41FA5}">
                      <a16:colId xmlns:a16="http://schemas.microsoft.com/office/drawing/2014/main" val="3333201463"/>
                    </a:ext>
                  </a:extLst>
                </a:gridCol>
                <a:gridCol w="2090057">
                  <a:extLst>
                    <a:ext uri="{9D8B030D-6E8A-4147-A177-3AD203B41FA5}">
                      <a16:colId xmlns:a16="http://schemas.microsoft.com/office/drawing/2014/main" val="3028919516"/>
                    </a:ext>
                  </a:extLst>
                </a:gridCol>
                <a:gridCol w="1528354">
                  <a:extLst>
                    <a:ext uri="{9D8B030D-6E8A-4147-A177-3AD203B41FA5}">
                      <a16:colId xmlns:a16="http://schemas.microsoft.com/office/drawing/2014/main" val="3364153859"/>
                    </a:ext>
                  </a:extLst>
                </a:gridCol>
                <a:gridCol w="718458">
                  <a:extLst>
                    <a:ext uri="{9D8B030D-6E8A-4147-A177-3AD203B41FA5}">
                      <a16:colId xmlns:a16="http://schemas.microsoft.com/office/drawing/2014/main" val="2396902994"/>
                    </a:ext>
                  </a:extLst>
                </a:gridCol>
              </a:tblGrid>
              <a:tr h="104978">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STT</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Câu hỏi</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Trả lời</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Người hỏi</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Ngày hỏi</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Ghi Chú</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extLst>
                  <a:ext uri="{0D108BD9-81ED-4DB2-BD59-A6C34878D82A}">
                    <a16:rowId xmlns:a16="http://schemas.microsoft.com/office/drawing/2014/main" val="4253419050"/>
                  </a:ext>
                </a:extLst>
              </a:tr>
              <a:tr h="215393">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1</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Cần</a:t>
                      </a:r>
                      <a:r>
                        <a:rPr lang="vi-VN" sz="2000">
                          <a:effectLst/>
                          <a:latin typeface="Arial" panose="020B0604020202020204" pitchFamily="34" charset="0"/>
                          <a:cs typeface="Arial" panose="020B0604020202020204" pitchFamily="34" charset="0"/>
                        </a:rPr>
                        <a:t> m</a:t>
                      </a:r>
                      <a:r>
                        <a:rPr lang="en-US" sz="2000">
                          <a:effectLst/>
                          <a:latin typeface="Arial" panose="020B0604020202020204" pitchFamily="34" charset="0"/>
                          <a:cs typeface="Arial" panose="020B0604020202020204" pitchFamily="34" charset="0"/>
                        </a:rPr>
                        <a:t>àu chủ đạo hay không?</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Xanh lá</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Lâm</a:t>
                      </a:r>
                      <a:r>
                        <a:rPr lang="vi-VN" sz="2000">
                          <a:effectLst/>
                          <a:latin typeface="Arial" panose="020B0604020202020204" pitchFamily="34" charset="0"/>
                          <a:cs typeface="Arial" panose="020B0604020202020204" pitchFamily="34" charset="0"/>
                        </a:rPr>
                        <a:t> Đức Cường</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09</a:t>
                      </a:r>
                      <a:r>
                        <a:rPr lang="vi-VN" sz="2000">
                          <a:effectLst/>
                          <a:latin typeface="Arial" panose="020B0604020202020204" pitchFamily="34" charset="0"/>
                          <a:cs typeface="Arial" panose="020B0604020202020204" pitchFamily="34" charset="0"/>
                        </a:rPr>
                        <a:t>/10/2022</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 </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extLst>
                  <a:ext uri="{0D108BD9-81ED-4DB2-BD59-A6C34878D82A}">
                    <a16:rowId xmlns:a16="http://schemas.microsoft.com/office/drawing/2014/main" val="3323523348"/>
                  </a:ext>
                </a:extLst>
              </a:tr>
              <a:tr h="657050">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2</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Có</a:t>
                      </a:r>
                      <a:r>
                        <a:rPr lang="vi-VN" sz="2000">
                          <a:effectLst/>
                          <a:latin typeface="Arial" panose="020B0604020202020204" pitchFamily="34" charset="0"/>
                          <a:cs typeface="Arial" panose="020B0604020202020204" pitchFamily="34" charset="0"/>
                        </a:rPr>
                        <a:t> gửi được video hay không? Nếu được thì dung lượng giới hạn của 1 video là bao nhiêu?</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Không thể gửi video</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Hoàng Minh Trí</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09</a:t>
                      </a:r>
                      <a:r>
                        <a:rPr lang="vi-VN" sz="2000">
                          <a:effectLst/>
                          <a:latin typeface="Arial" panose="020B0604020202020204" pitchFamily="34" charset="0"/>
                          <a:cs typeface="Arial" panose="020B0604020202020204" pitchFamily="34" charset="0"/>
                        </a:rPr>
                        <a:t>/10/2022</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 </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extLst>
                  <a:ext uri="{0D108BD9-81ED-4DB2-BD59-A6C34878D82A}">
                    <a16:rowId xmlns:a16="http://schemas.microsoft.com/office/drawing/2014/main" val="877799003"/>
                  </a:ext>
                </a:extLst>
              </a:tr>
              <a:tr h="546635">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3</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Có</a:t>
                      </a:r>
                      <a:r>
                        <a:rPr lang="vi-VN" sz="2000">
                          <a:effectLst/>
                          <a:latin typeface="Arial" panose="020B0604020202020204" pitchFamily="34" charset="0"/>
                          <a:cs typeface="Arial" panose="020B0604020202020204" pitchFamily="34" charset="0"/>
                        </a:rPr>
                        <a:t> gửi được file không? Nếu được thì dung lượng giới hạn của 1 file là bao nhiêu?</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Gửi được file tối đa 300MB.</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Hoàng Minh Trí</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09</a:t>
                      </a:r>
                      <a:r>
                        <a:rPr lang="vi-VN" sz="2000">
                          <a:effectLst/>
                          <a:latin typeface="Arial" panose="020B0604020202020204" pitchFamily="34" charset="0"/>
                          <a:cs typeface="Arial" panose="020B0604020202020204" pitchFamily="34" charset="0"/>
                        </a:rPr>
                        <a:t>/10/2022</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 </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extLst>
                  <a:ext uri="{0D108BD9-81ED-4DB2-BD59-A6C34878D82A}">
                    <a16:rowId xmlns:a16="http://schemas.microsoft.com/office/drawing/2014/main" val="2779884370"/>
                  </a:ext>
                </a:extLst>
              </a:tr>
              <a:tr h="436221">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4</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Ngoài</a:t>
                      </a:r>
                      <a:r>
                        <a:rPr lang="vi-VN" sz="2000">
                          <a:effectLst/>
                          <a:latin typeface="Arial" panose="020B0604020202020204" pitchFamily="34" charset="0"/>
                          <a:cs typeface="Arial" panose="020B0604020202020204" pitchFamily="34" charset="0"/>
                        </a:rPr>
                        <a:t> chức năng nhắn tin, phần mềm có thể gọi điện thoại không?</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Có thể gọi điện thoại.</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Nguyễn Chi Quốc Đang</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09</a:t>
                      </a:r>
                      <a:r>
                        <a:rPr lang="vi-VN" sz="2000">
                          <a:effectLst/>
                          <a:latin typeface="Arial" panose="020B0604020202020204" pitchFamily="34" charset="0"/>
                          <a:cs typeface="Arial" panose="020B0604020202020204" pitchFamily="34" charset="0"/>
                        </a:rPr>
                        <a:t>/10/2022</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 </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extLst>
                  <a:ext uri="{0D108BD9-81ED-4DB2-BD59-A6C34878D82A}">
                    <a16:rowId xmlns:a16="http://schemas.microsoft.com/office/drawing/2014/main" val="2851088479"/>
                  </a:ext>
                </a:extLst>
              </a:tr>
              <a:tr h="436221">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5</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Ngoài</a:t>
                      </a:r>
                      <a:r>
                        <a:rPr lang="vi-VN" sz="2000">
                          <a:effectLst/>
                          <a:latin typeface="Arial" panose="020B0604020202020204" pitchFamily="34" charset="0"/>
                          <a:cs typeface="Arial" panose="020B0604020202020204" pitchFamily="34" charset="0"/>
                        </a:rPr>
                        <a:t> chức năng nhắn tin, phần mềm có thể gọi điện thoại không?</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Không thể gọi điện.</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Nguyễn Chi Quốc Đang</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09</a:t>
                      </a:r>
                      <a:r>
                        <a:rPr lang="vi-VN" sz="2000">
                          <a:effectLst/>
                          <a:latin typeface="Arial" panose="020B0604020202020204" pitchFamily="34" charset="0"/>
                          <a:cs typeface="Arial" panose="020B0604020202020204" pitchFamily="34" charset="0"/>
                        </a:rPr>
                        <a:t>/10/2022</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 </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extLst>
                  <a:ext uri="{0D108BD9-81ED-4DB2-BD59-A6C34878D82A}">
                    <a16:rowId xmlns:a16="http://schemas.microsoft.com/office/drawing/2014/main" val="4026249178"/>
                  </a:ext>
                </a:extLst>
              </a:tr>
              <a:tr h="436221">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6</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Điều</a:t>
                      </a:r>
                      <a:r>
                        <a:rPr lang="vi-VN" sz="2000">
                          <a:effectLst/>
                          <a:latin typeface="Arial" panose="020B0604020202020204" pitchFamily="34" charset="0"/>
                          <a:cs typeface="Arial" panose="020B0604020202020204" pitchFamily="34" charset="0"/>
                        </a:rPr>
                        <a:t> kiện tiên quyết để đăng ký tài khoản?</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Phải có email thực để đăng ký tài khoản.</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Vi Thế Vinh</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09</a:t>
                      </a:r>
                      <a:r>
                        <a:rPr lang="vi-VN" sz="2000">
                          <a:effectLst/>
                          <a:latin typeface="Arial" panose="020B0604020202020204" pitchFamily="34" charset="0"/>
                          <a:cs typeface="Arial" panose="020B0604020202020204" pitchFamily="34" charset="0"/>
                        </a:rPr>
                        <a:t>/10/2022</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 </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extLst>
                  <a:ext uri="{0D108BD9-81ED-4DB2-BD59-A6C34878D82A}">
                    <a16:rowId xmlns:a16="http://schemas.microsoft.com/office/drawing/2014/main" val="626281351"/>
                  </a:ext>
                </a:extLst>
              </a:tr>
            </a:tbl>
          </a:graphicData>
        </a:graphic>
      </p:graphicFrame>
    </p:spTree>
    <p:extLst>
      <p:ext uri="{BB962C8B-B14F-4D97-AF65-F5344CB8AC3E}">
        <p14:creationId xmlns:p14="http://schemas.microsoft.com/office/powerpoint/2010/main" val="3783371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3: PHÂN TÍCH VÀ THIẾT KẾ</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516934" y="575778"/>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3.1 Thu thập yêu cầu</a:t>
            </a:r>
            <a:endParaRPr lang="vi-VN" sz="3200">
              <a:ln w="0"/>
              <a:solidFill>
                <a:schemeClr val="accent1"/>
              </a:solidFill>
              <a:effectLst>
                <a:outerShdw blurRad="38100" dist="25400" dir="5400000" algn="ctr" rotWithShape="0">
                  <a:srgbClr val="6E747A">
                    <a:alpha val="43000"/>
                  </a:srgbClr>
                </a:outerShdw>
              </a:effectLst>
            </a:endParaRPr>
          </a:p>
        </p:txBody>
      </p:sp>
      <p:sp>
        <p:nvSpPr>
          <p:cNvPr id="7" name="Hộp Văn bản 6">
            <a:extLst>
              <a:ext uri="{FF2B5EF4-FFF2-40B4-BE49-F238E27FC236}">
                <a16:creationId xmlns:a16="http://schemas.microsoft.com/office/drawing/2014/main" id="{2EE838D5-BE6C-4990-B85B-EB019E8909BA}"/>
              </a:ext>
            </a:extLst>
          </p:cNvPr>
          <p:cNvSpPr txBox="1"/>
          <p:nvPr/>
        </p:nvSpPr>
        <p:spPr>
          <a:xfrm>
            <a:off x="753915" y="1160553"/>
            <a:ext cx="11185537" cy="519886"/>
          </a:xfrm>
          <a:prstGeom prst="rect">
            <a:avLst/>
          </a:prstGeom>
          <a:noFill/>
        </p:spPr>
        <p:txBody>
          <a:bodyPr wrap="square">
            <a:spAutoFit/>
          </a:bodyPr>
          <a:lstStyle/>
          <a:p>
            <a:pPr marL="228600">
              <a:lnSpc>
                <a:spcPct val="107000"/>
              </a:lnSpc>
              <a:spcAft>
                <a:spcPts val="800"/>
              </a:spcAft>
            </a:pPr>
            <a:r>
              <a:rPr lang="vi-VN" sz="2800">
                <a:ln w="0"/>
                <a:solidFill>
                  <a:schemeClr val="accent1"/>
                </a:solidFill>
                <a:effectLst>
                  <a:outerShdw blurRad="38100" dist="25400" dir="5400000" algn="ctr" rotWithShape="0">
                    <a:srgbClr val="6E747A">
                      <a:alpha val="43000"/>
                    </a:srgbClr>
                  </a:outerShdw>
                </a:effectLst>
                <a:ea typeface="DengXian" panose="02010600030101010101" pitchFamily="2" charset="-122"/>
                <a:cs typeface="Cordia New" panose="020B0304020202020204" pitchFamily="34" charset="-34"/>
              </a:rPr>
              <a:t>Danh sách các câu hỏi khi thu thập và làm rõ yêu cầu của ứng dụng</a:t>
            </a:r>
            <a:endParaRPr lang="vi-VN" sz="2000">
              <a:ln w="0"/>
              <a:solidFill>
                <a:schemeClr val="accent1"/>
              </a:solidFill>
              <a:effectLst>
                <a:outerShdw blurRad="38100" dist="25400" dir="5400000" algn="ctr" rotWithShape="0">
                  <a:srgbClr val="6E747A">
                    <a:alpha val="43000"/>
                  </a:srgbClr>
                </a:outerShdw>
              </a:effectLst>
              <a:ea typeface="DengXian" panose="02010600030101010101" pitchFamily="2" charset="-122"/>
              <a:cs typeface="Cordia New" panose="020B0304020202020204" pitchFamily="34" charset="-34"/>
            </a:endParaRPr>
          </a:p>
        </p:txBody>
      </p:sp>
      <p:graphicFrame>
        <p:nvGraphicFramePr>
          <p:cNvPr id="2" name="Bảng 1">
            <a:extLst>
              <a:ext uri="{FF2B5EF4-FFF2-40B4-BE49-F238E27FC236}">
                <a16:creationId xmlns:a16="http://schemas.microsoft.com/office/drawing/2014/main" id="{C682DAAB-9A66-46D1-80A2-606B58047ADF}"/>
              </a:ext>
            </a:extLst>
          </p:cNvPr>
          <p:cNvGraphicFramePr>
            <a:graphicFrameLocks noGrp="1"/>
          </p:cNvGraphicFramePr>
          <p:nvPr/>
        </p:nvGraphicFramePr>
        <p:xfrm>
          <a:off x="838200" y="1825625"/>
          <a:ext cx="11299372" cy="3469071"/>
        </p:xfrm>
        <a:graphic>
          <a:graphicData uri="http://schemas.openxmlformats.org/drawingml/2006/table">
            <a:tbl>
              <a:tblPr firstRow="1" firstCol="1" bandRow="1">
                <a:tableStyleId>{5C22544A-7EE6-4342-B048-85BDC9FD1C3A}</a:tableStyleId>
              </a:tblPr>
              <a:tblGrid>
                <a:gridCol w="627017">
                  <a:extLst>
                    <a:ext uri="{9D8B030D-6E8A-4147-A177-3AD203B41FA5}">
                      <a16:colId xmlns:a16="http://schemas.microsoft.com/office/drawing/2014/main" val="2104647074"/>
                    </a:ext>
                  </a:extLst>
                </a:gridCol>
                <a:gridCol w="4572000">
                  <a:extLst>
                    <a:ext uri="{9D8B030D-6E8A-4147-A177-3AD203B41FA5}">
                      <a16:colId xmlns:a16="http://schemas.microsoft.com/office/drawing/2014/main" val="3783281217"/>
                    </a:ext>
                  </a:extLst>
                </a:gridCol>
                <a:gridCol w="1763486">
                  <a:extLst>
                    <a:ext uri="{9D8B030D-6E8A-4147-A177-3AD203B41FA5}">
                      <a16:colId xmlns:a16="http://schemas.microsoft.com/office/drawing/2014/main" val="3403567629"/>
                    </a:ext>
                  </a:extLst>
                </a:gridCol>
                <a:gridCol w="2090057">
                  <a:extLst>
                    <a:ext uri="{9D8B030D-6E8A-4147-A177-3AD203B41FA5}">
                      <a16:colId xmlns:a16="http://schemas.microsoft.com/office/drawing/2014/main" val="251801681"/>
                    </a:ext>
                  </a:extLst>
                </a:gridCol>
                <a:gridCol w="1528354">
                  <a:extLst>
                    <a:ext uri="{9D8B030D-6E8A-4147-A177-3AD203B41FA5}">
                      <a16:colId xmlns:a16="http://schemas.microsoft.com/office/drawing/2014/main" val="218685833"/>
                    </a:ext>
                  </a:extLst>
                </a:gridCol>
                <a:gridCol w="718458">
                  <a:extLst>
                    <a:ext uri="{9D8B030D-6E8A-4147-A177-3AD203B41FA5}">
                      <a16:colId xmlns:a16="http://schemas.microsoft.com/office/drawing/2014/main" val="2547826724"/>
                    </a:ext>
                  </a:extLst>
                </a:gridCol>
              </a:tblGrid>
              <a:tr h="436221">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7</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Có</a:t>
                      </a:r>
                      <a:r>
                        <a:rPr lang="vi-VN" sz="2000">
                          <a:effectLst/>
                          <a:latin typeface="Arial" panose="020B0604020202020204" pitchFamily="34" charset="0"/>
                          <a:cs typeface="Arial" panose="020B0604020202020204" pitchFamily="34" charset="0"/>
                        </a:rPr>
                        <a:t> thể thu hồi tin nhắn sau khi gửi không?</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Có thể thu hồi tin nhắn khi đã gửi đi.</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Lâm Đức Cường</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09</a:t>
                      </a:r>
                      <a:r>
                        <a:rPr lang="vi-VN" sz="2000">
                          <a:effectLst/>
                          <a:latin typeface="Arial" panose="020B0604020202020204" pitchFamily="34" charset="0"/>
                          <a:cs typeface="Arial" panose="020B0604020202020204" pitchFamily="34" charset="0"/>
                        </a:rPr>
                        <a:t>/10/2022</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 </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extLst>
                  <a:ext uri="{0D108BD9-81ED-4DB2-BD59-A6C34878D82A}">
                    <a16:rowId xmlns:a16="http://schemas.microsoft.com/office/drawing/2014/main" val="3752269445"/>
                  </a:ext>
                </a:extLst>
              </a:tr>
              <a:tr h="215393">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8</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Có</a:t>
                      </a:r>
                      <a:r>
                        <a:rPr lang="vi-VN" sz="2000">
                          <a:effectLst/>
                          <a:latin typeface="Arial" panose="020B0604020202020204" pitchFamily="34" charset="0"/>
                          <a:cs typeface="Arial" panose="020B0604020202020204" pitchFamily="34" charset="0"/>
                        </a:rPr>
                        <a:t> thể gửi hình ảnh không?</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Có thể gửi hình ảnh.</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Vi Thế Vinh</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09</a:t>
                      </a:r>
                      <a:r>
                        <a:rPr lang="vi-VN" sz="2000">
                          <a:effectLst/>
                          <a:latin typeface="Arial" panose="020B0604020202020204" pitchFamily="34" charset="0"/>
                          <a:cs typeface="Arial" panose="020B0604020202020204" pitchFamily="34" charset="0"/>
                        </a:rPr>
                        <a:t>/10/2022</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 </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extLst>
                  <a:ext uri="{0D108BD9-81ED-4DB2-BD59-A6C34878D82A}">
                    <a16:rowId xmlns:a16="http://schemas.microsoft.com/office/drawing/2014/main" val="16475047"/>
                  </a:ext>
                </a:extLst>
              </a:tr>
              <a:tr h="436221">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9</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Có</a:t>
                      </a:r>
                      <a:r>
                        <a:rPr lang="vi-VN" sz="2000">
                          <a:effectLst/>
                          <a:latin typeface="Arial" panose="020B0604020202020204" pitchFamily="34" charset="0"/>
                          <a:cs typeface="Arial" panose="020B0604020202020204" pitchFamily="34" charset="0"/>
                        </a:rPr>
                        <a:t> giới hạn số lượng bạn bè không?</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Không giới hạn số lượng bạn bè.</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Lâm Đức Cường</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09</a:t>
                      </a:r>
                      <a:r>
                        <a:rPr lang="vi-VN" sz="2000">
                          <a:effectLst/>
                          <a:latin typeface="Arial" panose="020B0604020202020204" pitchFamily="34" charset="0"/>
                          <a:cs typeface="Arial" panose="020B0604020202020204" pitchFamily="34" charset="0"/>
                        </a:rPr>
                        <a:t>/10/2022</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 </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extLst>
                  <a:ext uri="{0D108BD9-81ED-4DB2-BD59-A6C34878D82A}">
                    <a16:rowId xmlns:a16="http://schemas.microsoft.com/office/drawing/2014/main" val="2541064643"/>
                  </a:ext>
                </a:extLst>
              </a:tr>
              <a:tr h="325807">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10</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Có</a:t>
                      </a:r>
                      <a:r>
                        <a:rPr lang="vi-VN" sz="2000">
                          <a:effectLst/>
                          <a:latin typeface="Arial" panose="020B0604020202020204" pitchFamily="34" charset="0"/>
                          <a:cs typeface="Arial" panose="020B0604020202020204" pitchFamily="34" charset="0"/>
                        </a:rPr>
                        <a:t> thể xóa cuộc hội thoại không?</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Không thể xóa cuộc hội thoại</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Hoàng Minh Trí</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09</a:t>
                      </a:r>
                      <a:r>
                        <a:rPr lang="vi-VN" sz="2000">
                          <a:effectLst/>
                          <a:latin typeface="Arial" panose="020B0604020202020204" pitchFamily="34" charset="0"/>
                          <a:cs typeface="Arial" panose="020B0604020202020204" pitchFamily="34" charset="0"/>
                        </a:rPr>
                        <a:t>/10/2022</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 </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extLst>
                  <a:ext uri="{0D108BD9-81ED-4DB2-BD59-A6C34878D82A}">
                    <a16:rowId xmlns:a16="http://schemas.microsoft.com/office/drawing/2014/main" val="4092364753"/>
                  </a:ext>
                </a:extLst>
              </a:tr>
              <a:tr h="104978">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 </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 </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 </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 </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en-US" sz="2000">
                          <a:effectLst/>
                          <a:latin typeface="Arial" panose="020B0604020202020204" pitchFamily="34" charset="0"/>
                          <a:cs typeface="Arial" panose="020B0604020202020204" pitchFamily="34" charset="0"/>
                        </a:rPr>
                        <a:t> </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tc>
                  <a:txBody>
                    <a:bodyPr/>
                    <a:lstStyle/>
                    <a:p>
                      <a:pPr>
                        <a:lnSpc>
                          <a:spcPct val="107000"/>
                        </a:lnSpc>
                        <a:spcAft>
                          <a:spcPts val="800"/>
                        </a:spcAft>
                      </a:pPr>
                      <a:r>
                        <a:rPr lang="vi-VN" sz="2000">
                          <a:effectLst/>
                          <a:latin typeface="Arial" panose="020B0604020202020204" pitchFamily="34" charset="0"/>
                          <a:cs typeface="Arial" panose="020B0604020202020204" pitchFamily="34" charset="0"/>
                        </a:rPr>
                        <a:t> </a:t>
                      </a:r>
                      <a:endParaRPr lang="vi-VN" sz="1600">
                        <a:effectLst/>
                        <a:latin typeface="Arial" panose="020B0604020202020204" pitchFamily="34" charset="0"/>
                        <a:ea typeface="DengXian" panose="02010600030101010101" pitchFamily="2" charset="-122"/>
                        <a:cs typeface="Arial" panose="020B0604020202020204" pitchFamily="34" charset="0"/>
                      </a:endParaRPr>
                    </a:p>
                  </a:txBody>
                  <a:tcPr marL="33170" marR="33170" marT="0" marB="0"/>
                </a:tc>
                <a:extLst>
                  <a:ext uri="{0D108BD9-81ED-4DB2-BD59-A6C34878D82A}">
                    <a16:rowId xmlns:a16="http://schemas.microsoft.com/office/drawing/2014/main" val="1677656896"/>
                  </a:ext>
                </a:extLst>
              </a:tr>
            </a:tbl>
          </a:graphicData>
        </a:graphic>
      </p:graphicFrame>
    </p:spTree>
    <p:extLst>
      <p:ext uri="{BB962C8B-B14F-4D97-AF65-F5344CB8AC3E}">
        <p14:creationId xmlns:p14="http://schemas.microsoft.com/office/powerpoint/2010/main" val="1610840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7" name="Hộp Văn bản 6">
            <a:extLst>
              <a:ext uri="{FF2B5EF4-FFF2-40B4-BE49-F238E27FC236}">
                <a16:creationId xmlns:a16="http://schemas.microsoft.com/office/drawing/2014/main" id="{133F2EF8-E1C7-48A1-B329-EE6E4B5EE5A6}"/>
              </a:ext>
            </a:extLst>
          </p:cNvPr>
          <p:cNvSpPr txBox="1"/>
          <p:nvPr/>
        </p:nvSpPr>
        <p:spPr>
          <a:xfrm>
            <a:off x="1107232" y="0"/>
            <a:ext cx="8567834" cy="703078"/>
          </a:xfrm>
          <a:prstGeom prst="rect">
            <a:avLst/>
          </a:prstGeom>
          <a:noFill/>
        </p:spPr>
        <p:txBody>
          <a:bodyPr wrap="square">
            <a:spAutoFit/>
          </a:bodyPr>
          <a:lstStyle/>
          <a:p>
            <a:pPr>
              <a:lnSpc>
                <a:spcPct val="107000"/>
              </a:lnSpc>
              <a:spcBef>
                <a:spcPts val="1200"/>
              </a:spcBef>
            </a:pPr>
            <a:r>
              <a:rPr lang="vi-VN" sz="4000" b="1" kern="0" spc="50">
                <a:ln w="9525" cmpd="sng">
                  <a:solidFill>
                    <a:srgbClr val="C00000"/>
                  </a:solidFill>
                  <a:prstDash val="solid"/>
                </a:ln>
                <a:solidFill>
                  <a:srgbClr val="70AD47">
                    <a:tint val="1000"/>
                  </a:srgbClr>
                </a:solidFill>
                <a:effectLst>
                  <a:glow rad="38100">
                    <a:schemeClr val="accent1">
                      <a:alpha val="40000"/>
                    </a:schemeClr>
                  </a:glow>
                </a:effectLst>
                <a:ea typeface="DengXian Light" panose="02010600030101010101" pitchFamily="2" charset="-122"/>
                <a:cs typeface="Angsana New" panose="02020603050405020304" pitchFamily="18" charset="-34"/>
              </a:rPr>
              <a:t>CHƯƠNG 1: GIỚI THIỆU</a:t>
            </a:r>
          </a:p>
        </p:txBody>
      </p:sp>
      <p:sp>
        <p:nvSpPr>
          <p:cNvPr id="6" name="Hộp Văn bản 5">
            <a:extLst>
              <a:ext uri="{FF2B5EF4-FFF2-40B4-BE49-F238E27FC236}">
                <a16:creationId xmlns:a16="http://schemas.microsoft.com/office/drawing/2014/main" id="{8F8E5B49-0459-4CC2-93E0-1A3955BDDEF1}"/>
              </a:ext>
            </a:extLst>
          </p:cNvPr>
          <p:cNvSpPr txBox="1"/>
          <p:nvPr/>
        </p:nvSpPr>
        <p:spPr>
          <a:xfrm>
            <a:off x="2516934" y="575778"/>
            <a:ext cx="6097554" cy="584775"/>
          </a:xfrm>
          <a:prstGeom prst="rect">
            <a:avLst/>
          </a:prstGeom>
          <a:noFill/>
        </p:spPr>
        <p:txBody>
          <a:bodyPr wrap="square">
            <a:spAutoFit/>
          </a:bodyPr>
          <a:lstStyle/>
          <a:p>
            <a:r>
              <a:rPr lang="en-US"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1.1 Tổng quan</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6B55F9B8-55BE-4102-BAF3-A9BF73804A2A}"/>
              </a:ext>
            </a:extLst>
          </p:cNvPr>
          <p:cNvSpPr txBox="1"/>
          <p:nvPr/>
        </p:nvSpPr>
        <p:spPr>
          <a:xfrm>
            <a:off x="1231640" y="1348932"/>
            <a:ext cx="10960359" cy="5355312"/>
          </a:xfrm>
          <a:prstGeom prst="rect">
            <a:avLst/>
          </a:prstGeom>
          <a:noFill/>
        </p:spPr>
        <p:txBody>
          <a:bodyPr wrap="square">
            <a:spAutoFit/>
          </a:bodyPr>
          <a:lstStyle/>
          <a:p>
            <a:r>
              <a:rPr lang="vi-VN">
                <a:solidFill>
                  <a:srgbClr val="000000"/>
                </a:solidFill>
                <a:effectLst/>
                <a:ea typeface="DengXian" panose="02010600030101010101" pitchFamily="2" charset="-122"/>
                <a:cs typeface="Cordia New" panose="020B0304020202020204" pitchFamily="34" charset="-34"/>
              </a:rPr>
              <a:t>Hiện nay, thế giới đang chứng kiến sự phát triển vượt bậc của Internet và các ứng dụng trên Internet. Cùng với sự phát triển đó cộng với nhu cầu trao đổi và thông tin liên lạc một cách nhanh chóng và tiện lợi đã thúc đẩy sự phát triển các phần mềm để trao đổi thông tin một cách tức thì. Điển hình cho các phần mềm đó là ứng dụng “chat”. Các ứng dụng cho phép người dùng gửi và nhận các thông điệp nhanh chóng một cách trực tiếp với nhau. Vì thế những ứng dụng như “Window Messeger”, “Yahoo Messeger”… ra đời. Nhưng vấn đề đặt ra là với các phần mềm “chat” như trên thì một yêu cầu gần như bắt buộc là việc phải cài đặt ứng dụng để có thể sự dụng chúng. Từ đó nảy sinh ra ý tưởng đưa các ứng dụng chat lên Web. Một câu hỏi đặt ra là tại sao lại là web và sự tiện lợi có được là gì khi đưa những ứng dụng “chat” lên web. Câu trả lời rất đơn giản: Với “Web” bạn có thể thao tác bất cứ đâu có Internet mà không yêu cầu phải cài đặt ứng dụng. Điều đó mang lại sự thuận tiện cho người dùng và đồng thời là sự tiết kiệm tài nguyên máy tính một cách đáng kể. Thử tưởng tượng nếu bạn phải làm việc với một máy tính được kết nối Internet nhưng lại không cài sẵn một chương trình ứng dụng chat mà bạn cần cho việc trao đổi thông tin với người khác. Thì việc phải tải ứng dụng và cài đặt ứng dụng đó lên máy tính rõ ràng là rắc rối và phiền phức hơn rất nhiều so với việc dùng một trang web có cùng chức năng.</a:t>
            </a:r>
            <a:br>
              <a:rPr lang="vi-VN">
                <a:effectLst/>
                <a:ea typeface="DengXian" panose="02010600030101010101" pitchFamily="2" charset="-122"/>
                <a:cs typeface="Cordia New" panose="020B0304020202020204" pitchFamily="34" charset="-34"/>
              </a:rPr>
            </a:br>
            <a:r>
              <a:rPr lang="vi-VN">
                <a:solidFill>
                  <a:srgbClr val="000000"/>
                </a:solidFill>
                <a:effectLst/>
                <a:ea typeface="DengXian" panose="02010600030101010101" pitchFamily="2" charset="-122"/>
                <a:cs typeface="Cordia New" panose="020B0304020202020204" pitchFamily="34" charset="-34"/>
              </a:rPr>
              <a:t>Cùng với đó, các ứng điện thoại giúp nhận được thông báo tin nhắn mọi lúc mọi nơi, giúp người dùng dễ dàng truy cập chỉ với một chiếc điện thoại mà không cần dùng sang phần mềm thứ 3 là chrome hay google để lên web. Theo đó là sự phát triển mạnh mẽ của smartphone đã có thể giúp người dùng không cần lo lắng về việc tốn dung lượng của điện thoại. Vì vậy việc phát triển một ứng dụng chat trên điện thoại di động là việc rất tiện lợi.</a:t>
            </a:r>
            <a:endParaRPr lang="vi-VN" sz="1400">
              <a:effectLst/>
              <a:ea typeface="DengXian" panose="02010600030101010101" pitchFamily="2" charset="-122"/>
              <a:cs typeface="Cordia New" panose="020B0304020202020204" pitchFamily="34" charset="-34"/>
            </a:endParaRPr>
          </a:p>
        </p:txBody>
      </p:sp>
    </p:spTree>
    <p:extLst>
      <p:ext uri="{BB962C8B-B14F-4D97-AF65-F5344CB8AC3E}">
        <p14:creationId xmlns:p14="http://schemas.microsoft.com/office/powerpoint/2010/main" val="1296784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3: PHÂN TÍCH VÀ THIẾT KẾ</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516934" y="575778"/>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3.2 Phân tích đặt tả yêu cầu ứng dụng</a:t>
            </a:r>
            <a:endParaRPr lang="vi-VN" sz="3200">
              <a:ln w="0"/>
              <a:solidFill>
                <a:schemeClr val="accent1"/>
              </a:solidFill>
              <a:effectLst>
                <a:outerShdw blurRad="38100" dist="25400" dir="5400000" algn="ctr" rotWithShape="0">
                  <a:srgbClr val="6E747A">
                    <a:alpha val="43000"/>
                  </a:srgbClr>
                </a:outerShdw>
              </a:effectLst>
            </a:endParaRPr>
          </a:p>
        </p:txBody>
      </p:sp>
      <p:sp>
        <p:nvSpPr>
          <p:cNvPr id="7" name="Hộp Văn bản 6">
            <a:extLst>
              <a:ext uri="{FF2B5EF4-FFF2-40B4-BE49-F238E27FC236}">
                <a16:creationId xmlns:a16="http://schemas.microsoft.com/office/drawing/2014/main" id="{2EE838D5-BE6C-4990-B85B-EB019E8909BA}"/>
              </a:ext>
            </a:extLst>
          </p:cNvPr>
          <p:cNvSpPr txBox="1"/>
          <p:nvPr/>
        </p:nvSpPr>
        <p:spPr>
          <a:xfrm>
            <a:off x="753915" y="1160553"/>
            <a:ext cx="11185537" cy="5097549"/>
          </a:xfrm>
          <a:prstGeom prst="rect">
            <a:avLst/>
          </a:prstGeom>
          <a:noFill/>
        </p:spPr>
        <p:txBody>
          <a:bodyPr wrap="square">
            <a:spAutoFit/>
          </a:bodyPr>
          <a:lstStyle/>
          <a:p>
            <a:pPr>
              <a:lnSpc>
                <a:spcPct val="107000"/>
              </a:lnSpc>
              <a:spcAft>
                <a:spcPts val="800"/>
              </a:spcAft>
            </a:pPr>
            <a:r>
              <a:rPr lang="en-US" sz="2800">
                <a:effectLst/>
                <a:latin typeface="Arial" panose="020B0604020202020204" pitchFamily="34" charset="0"/>
                <a:ea typeface="DengXian" panose="02010600030101010101" pitchFamily="2" charset="-122"/>
                <a:cs typeface="Arial" panose="020B0604020202020204" pitchFamily="34" charset="0"/>
              </a:rPr>
              <a:t>Mục đích</a:t>
            </a:r>
            <a:endParaRPr lang="vi-VN" sz="2800">
              <a:effectLst/>
              <a:latin typeface="Arial" panose="020B0604020202020204" pitchFamily="34" charset="0"/>
              <a:ea typeface="DengXian" panose="02010600030101010101" pitchFamily="2" charset="-122"/>
              <a:cs typeface="Arial" panose="020B0604020202020204" pitchFamily="34" charset="0"/>
            </a:endParaRPr>
          </a:p>
          <a:p>
            <a:pPr marL="342900" lvl="0" indent="-342900">
              <a:buFont typeface="Symbol" panose="05050102010706020507" pitchFamily="18" charset="2"/>
              <a:buChar char=""/>
            </a:pPr>
            <a:r>
              <a:rPr lang="vi-VN" sz="2800">
                <a:solidFill>
                  <a:srgbClr val="000000"/>
                </a:solidFill>
                <a:effectLst/>
                <a:latin typeface="Arial" panose="020B0604020202020204" pitchFamily="34" charset="0"/>
                <a:ea typeface="Times New Roman" panose="02020603050405020304" pitchFamily="18" charset="0"/>
                <a:cs typeface="Arial" panose="020B0604020202020204" pitchFamily="34" charset="0"/>
              </a:rPr>
              <a:t>Ứng dụng giúp người dùng:</a:t>
            </a:r>
            <a:endParaRPr lang="vi-VN" sz="2800">
              <a:effectLst/>
              <a:latin typeface="Arial" panose="020B0604020202020204" pitchFamily="34" charset="0"/>
              <a:ea typeface="Times New Roman" panose="02020603050405020304" pitchFamily="18" charset="0"/>
              <a:cs typeface="Arial" panose="020B0604020202020204" pitchFamily="34" charset="0"/>
            </a:endParaRPr>
          </a:p>
          <a:p>
            <a:pPr marL="742950" lvl="1" indent="-285750">
              <a:buFont typeface="Times New Roman" panose="02020603050405020304" pitchFamily="18" charset="0"/>
              <a:buChar char="-"/>
            </a:pPr>
            <a:r>
              <a:rPr lang="vi-VN" sz="2800">
                <a:solidFill>
                  <a:srgbClr val="000000"/>
                </a:solidFill>
                <a:effectLst/>
                <a:latin typeface="Arial" panose="020B0604020202020204" pitchFamily="34" charset="0"/>
                <a:ea typeface="Times New Roman" panose="02020603050405020304" pitchFamily="18" charset="0"/>
                <a:cs typeface="Arial" panose="020B0604020202020204" pitchFamily="34" charset="0"/>
              </a:rPr>
              <a:t>Lưu trữ tất cả thông tin của người dùng, phòng chat, message.</a:t>
            </a:r>
            <a:endParaRPr lang="vi-VN" sz="2800">
              <a:effectLst/>
              <a:latin typeface="Arial" panose="020B0604020202020204" pitchFamily="34" charset="0"/>
              <a:ea typeface="Times New Roman" panose="02020603050405020304" pitchFamily="18" charset="0"/>
              <a:cs typeface="Arial" panose="020B0604020202020204" pitchFamily="34" charset="0"/>
            </a:endParaRPr>
          </a:p>
          <a:p>
            <a:pPr marL="742950" lvl="1" indent="-285750">
              <a:buFont typeface="Times New Roman" panose="02020603050405020304" pitchFamily="18" charset="0"/>
              <a:buChar char="-"/>
            </a:pPr>
            <a:r>
              <a:rPr lang="vi-VN" sz="2800">
                <a:solidFill>
                  <a:srgbClr val="000000"/>
                </a:solidFill>
                <a:effectLst/>
                <a:latin typeface="Arial" panose="020B0604020202020204" pitchFamily="34" charset="0"/>
                <a:ea typeface="Times New Roman" panose="02020603050405020304" pitchFamily="18" charset="0"/>
                <a:cs typeface="Arial" panose="020B0604020202020204" pitchFamily="34" charset="0"/>
              </a:rPr>
              <a:t>Tăng tốc khi tiến hành tìm kiếm các thông tin, dữ liệu của người dùng.</a:t>
            </a:r>
            <a:endParaRPr lang="vi-VN" sz="2800">
              <a:effectLst/>
              <a:latin typeface="Arial" panose="020B0604020202020204" pitchFamily="34" charset="0"/>
              <a:ea typeface="Times New Roman" panose="02020603050405020304" pitchFamily="18" charset="0"/>
              <a:cs typeface="Arial" panose="020B0604020202020204" pitchFamily="34" charset="0"/>
            </a:endParaRPr>
          </a:p>
          <a:p>
            <a:pPr marL="742950" lvl="1" indent="-285750">
              <a:buFont typeface="Times New Roman" panose="02020603050405020304" pitchFamily="18" charset="0"/>
              <a:buChar char="-"/>
            </a:pPr>
            <a:r>
              <a:rPr lang="vi-VN" sz="2800">
                <a:solidFill>
                  <a:srgbClr val="000000"/>
                </a:solidFill>
                <a:effectLst/>
                <a:latin typeface="Arial" panose="020B0604020202020204" pitchFamily="34" charset="0"/>
                <a:ea typeface="Times New Roman" panose="02020603050405020304" pitchFamily="18" charset="0"/>
                <a:cs typeface="Arial" panose="020B0604020202020204" pitchFamily="34" charset="0"/>
              </a:rPr>
              <a:t>Cung cấp cho người dùng ứng dụng để khách hàng có nhắn tin.</a:t>
            </a:r>
            <a:endParaRPr lang="vi-VN" sz="280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buFont typeface="Symbol" panose="05050102010706020507" pitchFamily="18" charset="2"/>
              <a:buChar char=""/>
            </a:pPr>
            <a:r>
              <a:rPr lang="vi-VN" sz="2800">
                <a:solidFill>
                  <a:srgbClr val="000000"/>
                </a:solidFill>
                <a:effectLst/>
                <a:latin typeface="Arial" panose="020B0604020202020204" pitchFamily="34" charset="0"/>
                <a:ea typeface="Times New Roman" panose="02020603050405020304" pitchFamily="18" charset="0"/>
                <a:cs typeface="Arial" panose="020B0604020202020204" pitchFamily="34" charset="0"/>
              </a:rPr>
              <a:t>Ứng dụng giúp cửa hàng giải quyết các vấn đề:</a:t>
            </a:r>
            <a:endParaRPr lang="vi-VN" sz="2800">
              <a:effectLst/>
              <a:latin typeface="Arial" panose="020B0604020202020204" pitchFamily="34" charset="0"/>
              <a:ea typeface="Times New Roman" panose="02020603050405020304" pitchFamily="18" charset="0"/>
              <a:cs typeface="Arial" panose="020B0604020202020204" pitchFamily="34" charset="0"/>
            </a:endParaRPr>
          </a:p>
          <a:p>
            <a:pPr marL="742950" lvl="1" indent="-285750">
              <a:buFont typeface="Times New Roman" panose="02020603050405020304" pitchFamily="18" charset="0"/>
              <a:buChar char="-"/>
            </a:pPr>
            <a:r>
              <a:rPr lang="vi-VN" sz="2800">
                <a:solidFill>
                  <a:srgbClr val="000000"/>
                </a:solidFill>
                <a:effectLst/>
                <a:latin typeface="Arial" panose="020B0604020202020204" pitchFamily="34" charset="0"/>
                <a:ea typeface="Times New Roman" panose="02020603050405020304" pitchFamily="18" charset="0"/>
                <a:cs typeface="Arial" panose="020B0604020202020204" pitchFamily="34" charset="0"/>
              </a:rPr>
              <a:t>Giúp người dùng liên lạc nhanh chóng.</a:t>
            </a:r>
            <a:endParaRPr lang="vi-VN" sz="2800">
              <a:effectLst/>
              <a:latin typeface="Arial" panose="020B0604020202020204" pitchFamily="34" charset="0"/>
              <a:ea typeface="Times New Roman" panose="02020603050405020304" pitchFamily="18" charset="0"/>
              <a:cs typeface="Arial" panose="020B0604020202020204" pitchFamily="34" charset="0"/>
            </a:endParaRPr>
          </a:p>
          <a:p>
            <a:pPr>
              <a:lnSpc>
                <a:spcPct val="107000"/>
              </a:lnSpc>
              <a:spcAft>
                <a:spcPts val="800"/>
              </a:spcAft>
            </a:pPr>
            <a:r>
              <a:rPr lang="en-US" sz="2800">
                <a:effectLst/>
                <a:latin typeface="Arial" panose="020B0604020202020204" pitchFamily="34" charset="0"/>
                <a:ea typeface="DengXian" panose="02010600030101010101" pitchFamily="2" charset="-122"/>
                <a:cs typeface="Arial" panose="020B0604020202020204" pitchFamily="34" charset="0"/>
              </a:rPr>
              <a:t>Phạm vi</a:t>
            </a:r>
            <a:endParaRPr lang="vi-VN" sz="2800">
              <a:effectLst/>
              <a:latin typeface="Arial" panose="020B0604020202020204" pitchFamily="34" charset="0"/>
              <a:ea typeface="DengXian" panose="02010600030101010101" pitchFamily="2" charset="-122"/>
              <a:cs typeface="Arial" panose="020B0604020202020204" pitchFamily="34" charset="0"/>
            </a:endParaRPr>
          </a:p>
          <a:p>
            <a:pPr marL="342900" lvl="0" indent="-342900" algn="just">
              <a:buFont typeface="Courier New" panose="02070309020205020404" pitchFamily="49" charset="0"/>
              <a:buChar char="o"/>
              <a:tabLst>
                <a:tab pos="800100" algn="l"/>
              </a:tabLst>
            </a:pPr>
            <a:r>
              <a:rPr lang="en-US" sz="2800" b="0">
                <a:solidFill>
                  <a:srgbClr val="000000"/>
                </a:solidFill>
                <a:effectLst/>
                <a:latin typeface="Arial" panose="020B0604020202020204" pitchFamily="34" charset="0"/>
                <a:ea typeface="Times New Roman" panose="02020603050405020304" pitchFamily="18" charset="0"/>
                <a:cs typeface="Arial" panose="020B0604020202020204" pitchFamily="34" charset="0"/>
              </a:rPr>
              <a:t>Người sử dụng: người </a:t>
            </a:r>
            <a:r>
              <a:rPr lang="vi-VN" sz="2800" b="0">
                <a:solidFill>
                  <a:srgbClr val="000000"/>
                </a:solidFill>
                <a:effectLst/>
                <a:latin typeface="Arial" panose="020B0604020202020204" pitchFamily="34" charset="0"/>
                <a:ea typeface="Times New Roman" panose="02020603050405020304" pitchFamily="18" charset="0"/>
                <a:cs typeface="Arial" panose="020B0604020202020204" pitchFamily="34" charset="0"/>
              </a:rPr>
              <a:t>cần ứng dụng nhắn tin.</a:t>
            </a:r>
            <a:endParaRPr lang="vi-VN" sz="2800" b="1">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buFont typeface="Courier New" panose="02070309020205020404" pitchFamily="49" charset="0"/>
              <a:buChar char="o"/>
              <a:tabLst>
                <a:tab pos="800100" algn="l"/>
              </a:tabLst>
            </a:pPr>
            <a:r>
              <a:rPr lang="en-US" sz="2800" b="0">
                <a:solidFill>
                  <a:srgbClr val="000000"/>
                </a:solidFill>
                <a:effectLst/>
                <a:latin typeface="Arial" panose="020B0604020202020204" pitchFamily="34" charset="0"/>
                <a:ea typeface="Times New Roman" panose="02020603050405020304" pitchFamily="18" charset="0"/>
                <a:cs typeface="Arial" panose="020B0604020202020204" pitchFamily="34" charset="0"/>
              </a:rPr>
              <a:t>Ứng dụng sử dụng trên mạng Internet</a:t>
            </a:r>
            <a:endParaRPr lang="vi-VN" sz="2800" b="1">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489515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3: PHÂN TÍCH VÀ THIẾT KẾ</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516934" y="575778"/>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3.2 Phân tích đặt tả yêu cầu ứng dụng</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0D3CB8A7-D4E5-45DE-A5E5-82E77C945783}"/>
              </a:ext>
            </a:extLst>
          </p:cNvPr>
          <p:cNvSpPr txBox="1"/>
          <p:nvPr/>
        </p:nvSpPr>
        <p:spPr>
          <a:xfrm>
            <a:off x="3022963" y="1169763"/>
            <a:ext cx="6146074" cy="523220"/>
          </a:xfrm>
          <a:prstGeom prst="rect">
            <a:avLst/>
          </a:prstGeom>
          <a:noFill/>
        </p:spPr>
        <p:txBody>
          <a:bodyPr wrap="square">
            <a:spAutoFit/>
          </a:bodyPr>
          <a:lstStyle/>
          <a:p>
            <a:r>
              <a:rPr lang="vi-VN" sz="2800">
                <a:ln w="0"/>
                <a:solidFill>
                  <a:schemeClr val="accent1"/>
                </a:solidFill>
                <a:effectLst>
                  <a:outerShdw blurRad="38100" dist="25400" dir="5400000" algn="ctr" rotWithShape="0">
                    <a:srgbClr val="6E747A">
                      <a:alpha val="43000"/>
                    </a:srgbClr>
                  </a:outerShdw>
                </a:effectLst>
                <a:ea typeface="DengXian" panose="02010600030101010101" pitchFamily="2" charset="-122"/>
                <a:cs typeface="Cordia New" panose="020B0304020202020204" pitchFamily="34" charset="-34"/>
              </a:rPr>
              <a:t>3.2.1 </a:t>
            </a:r>
            <a:r>
              <a:rPr lang="en-US" sz="2800">
                <a:ln w="0"/>
                <a:solidFill>
                  <a:schemeClr val="accent1"/>
                </a:solidFill>
                <a:effectLst>
                  <a:outerShdw blurRad="38100" dist="25400" dir="5400000" algn="ctr" rotWithShape="0">
                    <a:srgbClr val="6E747A">
                      <a:alpha val="43000"/>
                    </a:srgbClr>
                  </a:outerShdw>
                </a:effectLst>
                <a:ea typeface="DengXian" panose="02010600030101010101" pitchFamily="2" charset="-122"/>
                <a:cs typeface="Cordia New" panose="020B0304020202020204" pitchFamily="34" charset="-34"/>
              </a:rPr>
              <a:t>Mô hình Use case </a:t>
            </a:r>
            <a:endParaRPr lang="vi-VN" sz="2800">
              <a:ln w="0"/>
              <a:solidFill>
                <a:schemeClr val="accent1"/>
              </a:solidFill>
              <a:effectLst>
                <a:outerShdw blurRad="38100" dist="25400" dir="5400000" algn="ctr" rotWithShape="0">
                  <a:srgbClr val="6E747A">
                    <a:alpha val="43000"/>
                  </a:srgbClr>
                </a:outerShdw>
              </a:effectLst>
            </a:endParaRPr>
          </a:p>
        </p:txBody>
      </p:sp>
      <p:pic>
        <p:nvPicPr>
          <p:cNvPr id="9" name="Picture 23">
            <a:extLst>
              <a:ext uri="{FF2B5EF4-FFF2-40B4-BE49-F238E27FC236}">
                <a16:creationId xmlns:a16="http://schemas.microsoft.com/office/drawing/2014/main" id="{0D6E95DF-0EDE-407D-9174-D784BDABBA94}"/>
              </a:ext>
            </a:extLst>
          </p:cNvPr>
          <p:cNvPicPr/>
          <p:nvPr/>
        </p:nvPicPr>
        <p:blipFill>
          <a:blip r:embed="rId4"/>
          <a:stretch>
            <a:fillRect/>
          </a:stretch>
        </p:blipFill>
        <p:spPr>
          <a:xfrm>
            <a:off x="600891" y="1702193"/>
            <a:ext cx="11371213" cy="5087750"/>
          </a:xfrm>
          <a:prstGeom prst="rect">
            <a:avLst/>
          </a:prstGeom>
        </p:spPr>
      </p:pic>
    </p:spTree>
    <p:extLst>
      <p:ext uri="{BB962C8B-B14F-4D97-AF65-F5344CB8AC3E}">
        <p14:creationId xmlns:p14="http://schemas.microsoft.com/office/powerpoint/2010/main" val="56979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3: PHÂN TÍCH VÀ THIẾT KẾ</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516934" y="575778"/>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3.2 Phân tích đặt tả yêu cầu ứng dụng</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0D3CB8A7-D4E5-45DE-A5E5-82E77C945783}"/>
              </a:ext>
            </a:extLst>
          </p:cNvPr>
          <p:cNvSpPr txBox="1"/>
          <p:nvPr/>
        </p:nvSpPr>
        <p:spPr>
          <a:xfrm>
            <a:off x="3022963" y="1169763"/>
            <a:ext cx="6146074" cy="523220"/>
          </a:xfrm>
          <a:prstGeom prst="rect">
            <a:avLst/>
          </a:prstGeom>
          <a:noFill/>
        </p:spPr>
        <p:txBody>
          <a:bodyPr wrap="square">
            <a:spAutoFit/>
          </a:bodyPr>
          <a:lstStyle/>
          <a:p>
            <a:r>
              <a:rPr lang="vi-VN" sz="2800">
                <a:ln w="0"/>
                <a:solidFill>
                  <a:schemeClr val="accent1"/>
                </a:solidFill>
                <a:effectLst>
                  <a:outerShdw blurRad="38100" dist="25400" dir="5400000" algn="ctr" rotWithShape="0">
                    <a:srgbClr val="6E747A">
                      <a:alpha val="43000"/>
                    </a:srgbClr>
                  </a:outerShdw>
                </a:effectLst>
                <a:ea typeface="DengXian" panose="02010600030101010101" pitchFamily="2" charset="-122"/>
                <a:cs typeface="Cordia New" panose="020B0304020202020204" pitchFamily="34" charset="-34"/>
              </a:rPr>
              <a:t>3.2.1 Sơ đồ lớp</a:t>
            </a:r>
            <a:endParaRPr lang="vi-VN" sz="2800">
              <a:ln w="0"/>
              <a:solidFill>
                <a:schemeClr val="accent1"/>
              </a:solidFill>
              <a:effectLst>
                <a:outerShdw blurRad="38100" dist="25400" dir="5400000" algn="ctr" rotWithShape="0">
                  <a:srgbClr val="6E747A">
                    <a:alpha val="43000"/>
                  </a:srgbClr>
                </a:outerShdw>
              </a:effectLst>
            </a:endParaRPr>
          </a:p>
        </p:txBody>
      </p:sp>
      <p:pic>
        <p:nvPicPr>
          <p:cNvPr id="7" name="Picture 44">
            <a:extLst>
              <a:ext uri="{FF2B5EF4-FFF2-40B4-BE49-F238E27FC236}">
                <a16:creationId xmlns:a16="http://schemas.microsoft.com/office/drawing/2014/main" id="{CB8EC5E1-2EB7-4A44-A831-9CC7A3E43243}"/>
              </a:ext>
            </a:extLst>
          </p:cNvPr>
          <p:cNvPicPr/>
          <p:nvPr/>
        </p:nvPicPr>
        <p:blipFill rotWithShape="1">
          <a:blip r:embed="rId4"/>
          <a:srcRect l="2948" t="8651" r="2741" b="2290"/>
          <a:stretch/>
        </p:blipFill>
        <p:spPr>
          <a:xfrm>
            <a:off x="1515135" y="1692983"/>
            <a:ext cx="9161729" cy="5198267"/>
          </a:xfrm>
          <a:prstGeom prst="rect">
            <a:avLst/>
          </a:prstGeom>
        </p:spPr>
      </p:pic>
    </p:spTree>
    <p:extLst>
      <p:ext uri="{BB962C8B-B14F-4D97-AF65-F5344CB8AC3E}">
        <p14:creationId xmlns:p14="http://schemas.microsoft.com/office/powerpoint/2010/main" val="430820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3: PHÂN TÍCH VÀ THIẾT KẾ</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516934" y="575778"/>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3.2 Phân tích đặt tả yêu cầu ứng dụng</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0D3CB8A7-D4E5-45DE-A5E5-82E77C945783}"/>
              </a:ext>
            </a:extLst>
          </p:cNvPr>
          <p:cNvSpPr txBox="1"/>
          <p:nvPr/>
        </p:nvSpPr>
        <p:spPr>
          <a:xfrm>
            <a:off x="3022963" y="1169763"/>
            <a:ext cx="6146074" cy="523220"/>
          </a:xfrm>
          <a:prstGeom prst="rect">
            <a:avLst/>
          </a:prstGeom>
          <a:noFill/>
        </p:spPr>
        <p:txBody>
          <a:bodyPr wrap="square">
            <a:spAutoFit/>
          </a:bodyPr>
          <a:lstStyle/>
          <a:p>
            <a:r>
              <a:rPr lang="vi-VN" sz="2800">
                <a:ln w="0"/>
                <a:solidFill>
                  <a:schemeClr val="accent1"/>
                </a:solidFill>
                <a:effectLst>
                  <a:outerShdw blurRad="38100" dist="25400" dir="5400000" algn="ctr" rotWithShape="0">
                    <a:srgbClr val="6E747A">
                      <a:alpha val="43000"/>
                    </a:srgbClr>
                  </a:outerShdw>
                </a:effectLst>
                <a:ea typeface="DengXian" panose="02010600030101010101" pitchFamily="2" charset="-122"/>
                <a:cs typeface="Cordia New" panose="020B0304020202020204" pitchFamily="34" charset="-34"/>
              </a:rPr>
              <a:t>3.2.1 Sơ đồ lớp</a:t>
            </a:r>
            <a:endParaRPr lang="vi-VN" sz="2800">
              <a:ln w="0"/>
              <a:solidFill>
                <a:schemeClr val="accent1"/>
              </a:solidFill>
              <a:effectLst>
                <a:outerShdw blurRad="38100" dist="25400" dir="5400000" algn="ctr" rotWithShape="0">
                  <a:srgbClr val="6E747A">
                    <a:alpha val="43000"/>
                  </a:srgbClr>
                </a:outerShdw>
              </a:effectLst>
            </a:endParaRPr>
          </a:p>
        </p:txBody>
      </p:sp>
      <p:pic>
        <p:nvPicPr>
          <p:cNvPr id="7" name="Picture 44">
            <a:extLst>
              <a:ext uri="{FF2B5EF4-FFF2-40B4-BE49-F238E27FC236}">
                <a16:creationId xmlns:a16="http://schemas.microsoft.com/office/drawing/2014/main" id="{CB8EC5E1-2EB7-4A44-A831-9CC7A3E43243}"/>
              </a:ext>
            </a:extLst>
          </p:cNvPr>
          <p:cNvPicPr/>
          <p:nvPr/>
        </p:nvPicPr>
        <p:blipFill rotWithShape="1">
          <a:blip r:embed="rId4"/>
          <a:srcRect l="2948" t="8651" r="2741" b="2290"/>
          <a:stretch/>
        </p:blipFill>
        <p:spPr>
          <a:xfrm>
            <a:off x="1515135" y="1692983"/>
            <a:ext cx="9161729" cy="5198267"/>
          </a:xfrm>
          <a:prstGeom prst="rect">
            <a:avLst/>
          </a:prstGeom>
        </p:spPr>
      </p:pic>
    </p:spTree>
    <p:extLst>
      <p:ext uri="{BB962C8B-B14F-4D97-AF65-F5344CB8AC3E}">
        <p14:creationId xmlns:p14="http://schemas.microsoft.com/office/powerpoint/2010/main" val="1412940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3: PHÂN TÍCH VÀ THIẾT KẾ</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516934" y="575778"/>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3.2 Phân tích đặt tả yêu cầu ứng dụng</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0D3CB8A7-D4E5-45DE-A5E5-82E77C945783}"/>
              </a:ext>
            </a:extLst>
          </p:cNvPr>
          <p:cNvSpPr txBox="1"/>
          <p:nvPr/>
        </p:nvSpPr>
        <p:spPr>
          <a:xfrm>
            <a:off x="3022963" y="1169763"/>
            <a:ext cx="6146074" cy="523220"/>
          </a:xfrm>
          <a:prstGeom prst="rect">
            <a:avLst/>
          </a:prstGeom>
          <a:noFill/>
        </p:spPr>
        <p:txBody>
          <a:bodyPr wrap="square">
            <a:spAutoFit/>
          </a:bodyPr>
          <a:lstStyle/>
          <a:p>
            <a:r>
              <a:rPr lang="vi-VN" sz="2800">
                <a:ln w="0"/>
                <a:solidFill>
                  <a:schemeClr val="accent1"/>
                </a:solidFill>
                <a:effectLst>
                  <a:outerShdw blurRad="38100" dist="25400" dir="5400000" algn="ctr" rotWithShape="0">
                    <a:srgbClr val="6E747A">
                      <a:alpha val="43000"/>
                    </a:srgbClr>
                  </a:outerShdw>
                </a:effectLst>
                <a:ea typeface="DengXian" panose="02010600030101010101" pitchFamily="2" charset="-122"/>
                <a:cs typeface="Cordia New" panose="020B0304020202020204" pitchFamily="34" charset="-34"/>
              </a:rPr>
              <a:t>3.2.4 Danh sách usecase và mô tả</a:t>
            </a:r>
            <a:endParaRPr lang="vi-VN" sz="2800">
              <a:ln w="0"/>
              <a:solidFill>
                <a:schemeClr val="accent1"/>
              </a:solidFill>
              <a:effectLst>
                <a:outerShdw blurRad="38100" dist="25400" dir="5400000" algn="ctr" rotWithShape="0">
                  <a:srgbClr val="6E747A">
                    <a:alpha val="43000"/>
                  </a:srgbClr>
                </a:outerShdw>
              </a:effectLst>
            </a:endParaRPr>
          </a:p>
        </p:txBody>
      </p:sp>
      <p:graphicFrame>
        <p:nvGraphicFramePr>
          <p:cNvPr id="2" name="Bảng 1">
            <a:extLst>
              <a:ext uri="{FF2B5EF4-FFF2-40B4-BE49-F238E27FC236}">
                <a16:creationId xmlns:a16="http://schemas.microsoft.com/office/drawing/2014/main" id="{A89324D5-C84C-491C-ADF5-CE45E752AB1F}"/>
              </a:ext>
            </a:extLst>
          </p:cNvPr>
          <p:cNvGraphicFramePr>
            <a:graphicFrameLocks noGrp="1"/>
          </p:cNvGraphicFramePr>
          <p:nvPr>
            <p:extLst>
              <p:ext uri="{D42A27DB-BD31-4B8C-83A1-F6EECF244321}">
                <p14:modId xmlns:p14="http://schemas.microsoft.com/office/powerpoint/2010/main" val="1612523200"/>
              </p:ext>
            </p:extLst>
          </p:nvPr>
        </p:nvGraphicFramePr>
        <p:xfrm>
          <a:off x="197807" y="1692983"/>
          <a:ext cx="11793895" cy="5021326"/>
        </p:xfrm>
        <a:graphic>
          <a:graphicData uri="http://schemas.openxmlformats.org/drawingml/2006/table">
            <a:tbl>
              <a:tblPr firstRow="1" firstCol="1" bandRow="1">
                <a:tableStyleId>{5C22544A-7EE6-4342-B048-85BDC9FD1C3A}</a:tableStyleId>
              </a:tblPr>
              <a:tblGrid>
                <a:gridCol w="899473">
                  <a:extLst>
                    <a:ext uri="{9D8B030D-6E8A-4147-A177-3AD203B41FA5}">
                      <a16:colId xmlns:a16="http://schemas.microsoft.com/office/drawing/2014/main" val="4258803359"/>
                    </a:ext>
                  </a:extLst>
                </a:gridCol>
                <a:gridCol w="1645920">
                  <a:extLst>
                    <a:ext uri="{9D8B030D-6E8A-4147-A177-3AD203B41FA5}">
                      <a16:colId xmlns:a16="http://schemas.microsoft.com/office/drawing/2014/main" val="1866351633"/>
                    </a:ext>
                  </a:extLst>
                </a:gridCol>
                <a:gridCol w="5982789">
                  <a:extLst>
                    <a:ext uri="{9D8B030D-6E8A-4147-A177-3AD203B41FA5}">
                      <a16:colId xmlns:a16="http://schemas.microsoft.com/office/drawing/2014/main" val="3781279173"/>
                    </a:ext>
                  </a:extLst>
                </a:gridCol>
                <a:gridCol w="2534194">
                  <a:extLst>
                    <a:ext uri="{9D8B030D-6E8A-4147-A177-3AD203B41FA5}">
                      <a16:colId xmlns:a16="http://schemas.microsoft.com/office/drawing/2014/main" val="132346685"/>
                    </a:ext>
                  </a:extLst>
                </a:gridCol>
                <a:gridCol w="731519">
                  <a:extLst>
                    <a:ext uri="{9D8B030D-6E8A-4147-A177-3AD203B41FA5}">
                      <a16:colId xmlns:a16="http://schemas.microsoft.com/office/drawing/2014/main" val="727844354"/>
                    </a:ext>
                  </a:extLst>
                </a:gridCol>
              </a:tblGrid>
              <a:tr h="642920">
                <a:tc>
                  <a:txBody>
                    <a:bodyPr/>
                    <a:lstStyle/>
                    <a:p>
                      <a:pPr>
                        <a:lnSpc>
                          <a:spcPct val="107000"/>
                        </a:lnSpc>
                        <a:spcAft>
                          <a:spcPts val="600"/>
                        </a:spcAft>
                      </a:pPr>
                      <a:r>
                        <a:rPr lang="en-US" sz="2000">
                          <a:effectLst/>
                        </a:rPr>
                        <a:t>ID</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en-US" sz="2000">
                          <a:effectLst/>
                        </a:rPr>
                        <a:t>Tên Use case</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en-US" sz="2000">
                          <a:effectLst/>
                        </a:rPr>
                        <a:t>Mô tả ngắn gọn Use case</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en-US" sz="2000">
                          <a:effectLst/>
                        </a:rPr>
                        <a:t>Chức năng</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en-US" sz="2000">
                          <a:effectLst/>
                        </a:rPr>
                        <a:t>Ghi chú</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extLst>
                  <a:ext uri="{0D108BD9-81ED-4DB2-BD59-A6C34878D82A}">
                    <a16:rowId xmlns:a16="http://schemas.microsoft.com/office/drawing/2014/main" val="3911899190"/>
                  </a:ext>
                </a:extLst>
              </a:tr>
              <a:tr h="825308">
                <a:tc>
                  <a:txBody>
                    <a:bodyPr/>
                    <a:lstStyle/>
                    <a:p>
                      <a:pPr>
                        <a:lnSpc>
                          <a:spcPct val="107000"/>
                        </a:lnSpc>
                        <a:spcAft>
                          <a:spcPts val="600"/>
                        </a:spcAft>
                      </a:pPr>
                      <a:r>
                        <a:rPr lang="en-US" sz="2000">
                          <a:effectLst/>
                        </a:rPr>
                        <a:t>UC001</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en-US" sz="2000">
                          <a:effectLst/>
                        </a:rPr>
                        <a:t>Gửi</a:t>
                      </a:r>
                      <a:r>
                        <a:rPr lang="vi-VN" sz="2000">
                          <a:effectLst/>
                        </a:rPr>
                        <a:t> tin nhắn</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Chức năng cho phép người dùng gửi tin nhắn đến cá nhân hoặc nhóm</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Chức năng người dùng</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 </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extLst>
                  <a:ext uri="{0D108BD9-81ED-4DB2-BD59-A6C34878D82A}">
                    <a16:rowId xmlns:a16="http://schemas.microsoft.com/office/drawing/2014/main" val="3661029034"/>
                  </a:ext>
                </a:extLst>
              </a:tr>
              <a:tr h="770709">
                <a:tc>
                  <a:txBody>
                    <a:bodyPr/>
                    <a:lstStyle/>
                    <a:p>
                      <a:pPr>
                        <a:lnSpc>
                          <a:spcPct val="107000"/>
                        </a:lnSpc>
                        <a:spcAft>
                          <a:spcPts val="600"/>
                        </a:spcAft>
                      </a:pPr>
                      <a:r>
                        <a:rPr lang="en-US" sz="2000">
                          <a:effectLst/>
                        </a:rPr>
                        <a:t>UC002</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en-US" sz="2000">
                          <a:effectLst/>
                        </a:rPr>
                        <a:t>Tạo</a:t>
                      </a:r>
                      <a:r>
                        <a:rPr lang="vi-VN" sz="2000">
                          <a:effectLst/>
                        </a:rPr>
                        <a:t> nhóm</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Chức năng cho phép người dùng tạo nhóm chat mới</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Chức năng người dùng</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 </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extLst>
                  <a:ext uri="{0D108BD9-81ED-4DB2-BD59-A6C34878D82A}">
                    <a16:rowId xmlns:a16="http://schemas.microsoft.com/office/drawing/2014/main" val="541396547"/>
                  </a:ext>
                </a:extLst>
              </a:tr>
              <a:tr h="718457">
                <a:tc>
                  <a:txBody>
                    <a:bodyPr/>
                    <a:lstStyle/>
                    <a:p>
                      <a:pPr>
                        <a:lnSpc>
                          <a:spcPct val="107000"/>
                        </a:lnSpc>
                        <a:spcAft>
                          <a:spcPts val="600"/>
                        </a:spcAft>
                      </a:pPr>
                      <a:r>
                        <a:rPr lang="en-US" sz="2000">
                          <a:effectLst/>
                        </a:rPr>
                        <a:t>UC003</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en-US" sz="2000">
                          <a:effectLst/>
                        </a:rPr>
                        <a:t>Gửi</a:t>
                      </a:r>
                      <a:r>
                        <a:rPr lang="vi-VN" sz="2000">
                          <a:effectLst/>
                        </a:rPr>
                        <a:t> file</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Chức năng cho phép người dùng gửi file đến cá nhân hoặc nhóm</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Chức năng người dùng</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 </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extLst>
                  <a:ext uri="{0D108BD9-81ED-4DB2-BD59-A6C34878D82A}">
                    <a16:rowId xmlns:a16="http://schemas.microsoft.com/office/drawing/2014/main" val="3575660145"/>
                  </a:ext>
                </a:extLst>
              </a:tr>
              <a:tr h="969694">
                <a:tc>
                  <a:txBody>
                    <a:bodyPr/>
                    <a:lstStyle/>
                    <a:p>
                      <a:pPr>
                        <a:lnSpc>
                          <a:spcPct val="107000"/>
                        </a:lnSpc>
                        <a:spcAft>
                          <a:spcPts val="600"/>
                        </a:spcAft>
                      </a:pPr>
                      <a:r>
                        <a:rPr lang="en-US" sz="2000">
                          <a:effectLst/>
                        </a:rPr>
                        <a:t>UC004</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en-US" sz="2000">
                          <a:effectLst/>
                        </a:rPr>
                        <a:t>Gửi</a:t>
                      </a:r>
                      <a:r>
                        <a:rPr lang="vi-VN" sz="2000">
                          <a:effectLst/>
                        </a:rPr>
                        <a:t> lời mời k</a:t>
                      </a:r>
                      <a:r>
                        <a:rPr lang="en-US" sz="2000">
                          <a:effectLst/>
                        </a:rPr>
                        <a:t>ết</a:t>
                      </a:r>
                      <a:r>
                        <a:rPr lang="vi-VN" sz="2000">
                          <a:effectLst/>
                        </a:rPr>
                        <a:t> bạn</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Chức năng cho phép người dùng thêm bạn</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Chức năng người dùng</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 </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extLst>
                  <a:ext uri="{0D108BD9-81ED-4DB2-BD59-A6C34878D82A}">
                    <a16:rowId xmlns:a16="http://schemas.microsoft.com/office/drawing/2014/main" val="1150562111"/>
                  </a:ext>
                </a:extLst>
              </a:tr>
              <a:tr h="1094238">
                <a:tc>
                  <a:txBody>
                    <a:bodyPr/>
                    <a:lstStyle/>
                    <a:p>
                      <a:pPr>
                        <a:lnSpc>
                          <a:spcPct val="107000"/>
                        </a:lnSpc>
                        <a:spcAft>
                          <a:spcPts val="600"/>
                        </a:spcAft>
                      </a:pPr>
                      <a:r>
                        <a:rPr lang="en-US" sz="2000">
                          <a:effectLst/>
                        </a:rPr>
                        <a:t>UC005</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en-US" sz="2000">
                          <a:effectLst/>
                        </a:rPr>
                        <a:t>Thêm</a:t>
                      </a:r>
                      <a:r>
                        <a:rPr lang="vi-VN" sz="2000">
                          <a:effectLst/>
                        </a:rPr>
                        <a:t> thành viên vào nhóm</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Chức năng cho phép người dùng thêm thành viên vào nhóm chat</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Chức năng người dùng</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 </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extLst>
                  <a:ext uri="{0D108BD9-81ED-4DB2-BD59-A6C34878D82A}">
                    <a16:rowId xmlns:a16="http://schemas.microsoft.com/office/drawing/2014/main" val="1711105326"/>
                  </a:ext>
                </a:extLst>
              </a:tr>
            </a:tbl>
          </a:graphicData>
        </a:graphic>
      </p:graphicFrame>
    </p:spTree>
    <p:extLst>
      <p:ext uri="{BB962C8B-B14F-4D97-AF65-F5344CB8AC3E}">
        <p14:creationId xmlns:p14="http://schemas.microsoft.com/office/powerpoint/2010/main" val="2568861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3: PHÂN TÍCH VÀ THIẾT KẾ</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516934" y="575778"/>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3.2 Phân tích đặt tả yêu cầu ứng dụng</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0D3CB8A7-D4E5-45DE-A5E5-82E77C945783}"/>
              </a:ext>
            </a:extLst>
          </p:cNvPr>
          <p:cNvSpPr txBox="1"/>
          <p:nvPr/>
        </p:nvSpPr>
        <p:spPr>
          <a:xfrm>
            <a:off x="3022963" y="1169763"/>
            <a:ext cx="6146074" cy="523220"/>
          </a:xfrm>
          <a:prstGeom prst="rect">
            <a:avLst/>
          </a:prstGeom>
          <a:noFill/>
        </p:spPr>
        <p:txBody>
          <a:bodyPr wrap="square">
            <a:spAutoFit/>
          </a:bodyPr>
          <a:lstStyle/>
          <a:p>
            <a:r>
              <a:rPr lang="vi-VN" sz="2800">
                <a:ln w="0"/>
                <a:solidFill>
                  <a:schemeClr val="accent1"/>
                </a:solidFill>
                <a:effectLst>
                  <a:outerShdw blurRad="38100" dist="25400" dir="5400000" algn="ctr" rotWithShape="0">
                    <a:srgbClr val="6E747A">
                      <a:alpha val="43000"/>
                    </a:srgbClr>
                  </a:outerShdw>
                </a:effectLst>
                <a:ea typeface="DengXian" panose="02010600030101010101" pitchFamily="2" charset="-122"/>
                <a:cs typeface="Cordia New" panose="020B0304020202020204" pitchFamily="34" charset="-34"/>
              </a:rPr>
              <a:t>3.2.4 Danh sách usecase và mô tả</a:t>
            </a:r>
            <a:endParaRPr lang="vi-VN" sz="2800">
              <a:ln w="0"/>
              <a:solidFill>
                <a:schemeClr val="accent1"/>
              </a:solidFill>
              <a:effectLst>
                <a:outerShdw blurRad="38100" dist="25400" dir="5400000" algn="ctr" rotWithShape="0">
                  <a:srgbClr val="6E747A">
                    <a:alpha val="43000"/>
                  </a:srgbClr>
                </a:outerShdw>
              </a:effectLst>
            </a:endParaRPr>
          </a:p>
        </p:txBody>
      </p:sp>
      <p:graphicFrame>
        <p:nvGraphicFramePr>
          <p:cNvPr id="2" name="Bảng 1">
            <a:extLst>
              <a:ext uri="{FF2B5EF4-FFF2-40B4-BE49-F238E27FC236}">
                <a16:creationId xmlns:a16="http://schemas.microsoft.com/office/drawing/2014/main" id="{A89324D5-C84C-491C-ADF5-CE45E752AB1F}"/>
              </a:ext>
            </a:extLst>
          </p:cNvPr>
          <p:cNvGraphicFramePr>
            <a:graphicFrameLocks noGrp="1"/>
          </p:cNvGraphicFramePr>
          <p:nvPr>
            <p:extLst>
              <p:ext uri="{D42A27DB-BD31-4B8C-83A1-F6EECF244321}">
                <p14:modId xmlns:p14="http://schemas.microsoft.com/office/powerpoint/2010/main" val="4166451628"/>
              </p:ext>
            </p:extLst>
          </p:nvPr>
        </p:nvGraphicFramePr>
        <p:xfrm>
          <a:off x="197807" y="1692983"/>
          <a:ext cx="11793895" cy="5195787"/>
        </p:xfrm>
        <a:graphic>
          <a:graphicData uri="http://schemas.openxmlformats.org/drawingml/2006/table">
            <a:tbl>
              <a:tblPr firstRow="1" firstCol="1" bandRow="1">
                <a:tableStyleId>{5C22544A-7EE6-4342-B048-85BDC9FD1C3A}</a:tableStyleId>
              </a:tblPr>
              <a:tblGrid>
                <a:gridCol w="899473">
                  <a:extLst>
                    <a:ext uri="{9D8B030D-6E8A-4147-A177-3AD203B41FA5}">
                      <a16:colId xmlns:a16="http://schemas.microsoft.com/office/drawing/2014/main" val="4258803359"/>
                    </a:ext>
                  </a:extLst>
                </a:gridCol>
                <a:gridCol w="1645920">
                  <a:extLst>
                    <a:ext uri="{9D8B030D-6E8A-4147-A177-3AD203B41FA5}">
                      <a16:colId xmlns:a16="http://schemas.microsoft.com/office/drawing/2014/main" val="1866351633"/>
                    </a:ext>
                  </a:extLst>
                </a:gridCol>
                <a:gridCol w="4323806">
                  <a:extLst>
                    <a:ext uri="{9D8B030D-6E8A-4147-A177-3AD203B41FA5}">
                      <a16:colId xmlns:a16="http://schemas.microsoft.com/office/drawing/2014/main" val="3781279173"/>
                    </a:ext>
                  </a:extLst>
                </a:gridCol>
                <a:gridCol w="2860765">
                  <a:extLst>
                    <a:ext uri="{9D8B030D-6E8A-4147-A177-3AD203B41FA5}">
                      <a16:colId xmlns:a16="http://schemas.microsoft.com/office/drawing/2014/main" val="132346685"/>
                    </a:ext>
                  </a:extLst>
                </a:gridCol>
                <a:gridCol w="2063931">
                  <a:extLst>
                    <a:ext uri="{9D8B030D-6E8A-4147-A177-3AD203B41FA5}">
                      <a16:colId xmlns:a16="http://schemas.microsoft.com/office/drawing/2014/main" val="727844354"/>
                    </a:ext>
                  </a:extLst>
                </a:gridCol>
              </a:tblGrid>
              <a:tr h="642920">
                <a:tc>
                  <a:txBody>
                    <a:bodyPr/>
                    <a:lstStyle/>
                    <a:p>
                      <a:pPr>
                        <a:lnSpc>
                          <a:spcPct val="107000"/>
                        </a:lnSpc>
                        <a:spcAft>
                          <a:spcPts val="600"/>
                        </a:spcAft>
                      </a:pPr>
                      <a:r>
                        <a:rPr lang="en-US" sz="2000">
                          <a:effectLst/>
                        </a:rPr>
                        <a:t>ID</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en-US" sz="2000">
                          <a:effectLst/>
                        </a:rPr>
                        <a:t>Tên Use case</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en-US" sz="2000">
                          <a:effectLst/>
                        </a:rPr>
                        <a:t>Mô tả ngắn gọn Use case</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en-US" sz="2000">
                          <a:effectLst/>
                        </a:rPr>
                        <a:t>Chức năng</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en-US" sz="2000">
                          <a:effectLst/>
                        </a:rPr>
                        <a:t>Ghi chú</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extLst>
                  <a:ext uri="{0D108BD9-81ED-4DB2-BD59-A6C34878D82A}">
                    <a16:rowId xmlns:a16="http://schemas.microsoft.com/office/drawing/2014/main" val="3911899190"/>
                  </a:ext>
                </a:extLst>
              </a:tr>
              <a:tr h="1955965">
                <a:tc>
                  <a:txBody>
                    <a:bodyPr/>
                    <a:lstStyle/>
                    <a:p>
                      <a:pPr>
                        <a:lnSpc>
                          <a:spcPct val="107000"/>
                        </a:lnSpc>
                        <a:spcAft>
                          <a:spcPts val="600"/>
                        </a:spcAft>
                      </a:pPr>
                      <a:r>
                        <a:rPr lang="en-US" sz="2000">
                          <a:effectLst/>
                        </a:rPr>
                        <a:t>UC006</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en-US" sz="2000">
                          <a:effectLst/>
                        </a:rPr>
                        <a:t>Xóa</a:t>
                      </a:r>
                      <a:r>
                        <a:rPr lang="vi-VN" sz="2000">
                          <a:effectLst/>
                        </a:rPr>
                        <a:t> thành viên khỏi nhóm</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Chức năng cho phép người dùng xóa thành viên ra khỏi nhóm chat</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Chức năng người dùng (Trưởng nhóm chat)</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Chỉ thành viên là trưởng nhóm chat mới có thể sử dụng chức năng xóa thành viên khỏi nhóm</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extLst>
                  <a:ext uri="{0D108BD9-81ED-4DB2-BD59-A6C34878D82A}">
                    <a16:rowId xmlns:a16="http://schemas.microsoft.com/office/drawing/2014/main" val="3960393862"/>
                  </a:ext>
                </a:extLst>
              </a:tr>
              <a:tr h="1298451">
                <a:tc>
                  <a:txBody>
                    <a:bodyPr/>
                    <a:lstStyle/>
                    <a:p>
                      <a:pPr>
                        <a:lnSpc>
                          <a:spcPct val="107000"/>
                        </a:lnSpc>
                        <a:spcAft>
                          <a:spcPts val="600"/>
                        </a:spcAft>
                      </a:pPr>
                      <a:r>
                        <a:rPr lang="en-US" sz="2000">
                          <a:effectLst/>
                        </a:rPr>
                        <a:t>UC007</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en-US" sz="2000">
                          <a:effectLst/>
                        </a:rPr>
                        <a:t>Đăng ký</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Chức năng cho phép người dùng đăng ký vào ứng dụng</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Chức năng đa người dùng</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 </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extLst>
                  <a:ext uri="{0D108BD9-81ED-4DB2-BD59-A6C34878D82A}">
                    <a16:rowId xmlns:a16="http://schemas.microsoft.com/office/drawing/2014/main" val="1159668424"/>
                  </a:ext>
                </a:extLst>
              </a:tr>
              <a:tr h="1298451">
                <a:tc>
                  <a:txBody>
                    <a:bodyPr/>
                    <a:lstStyle/>
                    <a:p>
                      <a:pPr>
                        <a:lnSpc>
                          <a:spcPct val="107000"/>
                        </a:lnSpc>
                        <a:spcAft>
                          <a:spcPts val="600"/>
                        </a:spcAft>
                      </a:pPr>
                      <a:r>
                        <a:rPr lang="en-US" sz="2000">
                          <a:effectLst/>
                        </a:rPr>
                        <a:t>UC008</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en-US" sz="2000">
                          <a:effectLst/>
                        </a:rPr>
                        <a:t>Tìm</a:t>
                      </a:r>
                      <a:r>
                        <a:rPr lang="vi-VN" sz="2000">
                          <a:effectLst/>
                        </a:rPr>
                        <a:t> kiếm người dùng</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Chức năng cho phép người dùng tìm kiếm những người dùng khác.</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Chức năng người dùng</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 </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extLst>
                  <a:ext uri="{0D108BD9-81ED-4DB2-BD59-A6C34878D82A}">
                    <a16:rowId xmlns:a16="http://schemas.microsoft.com/office/drawing/2014/main" val="2072542427"/>
                  </a:ext>
                </a:extLst>
              </a:tr>
            </a:tbl>
          </a:graphicData>
        </a:graphic>
      </p:graphicFrame>
    </p:spTree>
    <p:extLst>
      <p:ext uri="{BB962C8B-B14F-4D97-AF65-F5344CB8AC3E}">
        <p14:creationId xmlns:p14="http://schemas.microsoft.com/office/powerpoint/2010/main" val="1389628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3: PHÂN TÍCH VÀ THIẾT KẾ</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516934" y="575778"/>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3.2 Phân tích đặt tả yêu cầu ứng dụng</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0D3CB8A7-D4E5-45DE-A5E5-82E77C945783}"/>
              </a:ext>
            </a:extLst>
          </p:cNvPr>
          <p:cNvSpPr txBox="1"/>
          <p:nvPr/>
        </p:nvSpPr>
        <p:spPr>
          <a:xfrm>
            <a:off x="3022963" y="1169763"/>
            <a:ext cx="6146074" cy="523220"/>
          </a:xfrm>
          <a:prstGeom prst="rect">
            <a:avLst/>
          </a:prstGeom>
          <a:noFill/>
        </p:spPr>
        <p:txBody>
          <a:bodyPr wrap="square">
            <a:spAutoFit/>
          </a:bodyPr>
          <a:lstStyle/>
          <a:p>
            <a:r>
              <a:rPr lang="vi-VN" sz="2800">
                <a:ln w="0"/>
                <a:solidFill>
                  <a:schemeClr val="accent1"/>
                </a:solidFill>
                <a:effectLst>
                  <a:outerShdw blurRad="38100" dist="25400" dir="5400000" algn="ctr" rotWithShape="0">
                    <a:srgbClr val="6E747A">
                      <a:alpha val="43000"/>
                    </a:srgbClr>
                  </a:outerShdw>
                </a:effectLst>
                <a:ea typeface="DengXian" panose="02010600030101010101" pitchFamily="2" charset="-122"/>
                <a:cs typeface="Cordia New" panose="020B0304020202020204" pitchFamily="34" charset="-34"/>
              </a:rPr>
              <a:t>3.2.4 Danh sách usecase và mô tả</a:t>
            </a:r>
            <a:endParaRPr lang="vi-VN" sz="2800">
              <a:ln w="0"/>
              <a:solidFill>
                <a:schemeClr val="accent1"/>
              </a:solidFill>
              <a:effectLst>
                <a:outerShdw blurRad="38100" dist="25400" dir="5400000" algn="ctr" rotWithShape="0">
                  <a:srgbClr val="6E747A">
                    <a:alpha val="43000"/>
                  </a:srgbClr>
                </a:outerShdw>
              </a:effectLst>
            </a:endParaRPr>
          </a:p>
        </p:txBody>
      </p:sp>
      <p:graphicFrame>
        <p:nvGraphicFramePr>
          <p:cNvPr id="2" name="Bảng 1">
            <a:extLst>
              <a:ext uri="{FF2B5EF4-FFF2-40B4-BE49-F238E27FC236}">
                <a16:creationId xmlns:a16="http://schemas.microsoft.com/office/drawing/2014/main" id="{A89324D5-C84C-491C-ADF5-CE45E752AB1F}"/>
              </a:ext>
            </a:extLst>
          </p:cNvPr>
          <p:cNvGraphicFramePr>
            <a:graphicFrameLocks noGrp="1"/>
          </p:cNvGraphicFramePr>
          <p:nvPr>
            <p:extLst>
              <p:ext uri="{D42A27DB-BD31-4B8C-83A1-F6EECF244321}">
                <p14:modId xmlns:p14="http://schemas.microsoft.com/office/powerpoint/2010/main" val="3314478130"/>
              </p:ext>
            </p:extLst>
          </p:nvPr>
        </p:nvGraphicFramePr>
        <p:xfrm>
          <a:off x="197807" y="1692983"/>
          <a:ext cx="11793895" cy="4867030"/>
        </p:xfrm>
        <a:graphic>
          <a:graphicData uri="http://schemas.openxmlformats.org/drawingml/2006/table">
            <a:tbl>
              <a:tblPr firstRow="1" firstCol="1" bandRow="1">
                <a:tableStyleId>{5C22544A-7EE6-4342-B048-85BDC9FD1C3A}</a:tableStyleId>
              </a:tblPr>
              <a:tblGrid>
                <a:gridCol w="899473">
                  <a:extLst>
                    <a:ext uri="{9D8B030D-6E8A-4147-A177-3AD203B41FA5}">
                      <a16:colId xmlns:a16="http://schemas.microsoft.com/office/drawing/2014/main" val="4258803359"/>
                    </a:ext>
                  </a:extLst>
                </a:gridCol>
                <a:gridCol w="1645920">
                  <a:extLst>
                    <a:ext uri="{9D8B030D-6E8A-4147-A177-3AD203B41FA5}">
                      <a16:colId xmlns:a16="http://schemas.microsoft.com/office/drawing/2014/main" val="1866351633"/>
                    </a:ext>
                  </a:extLst>
                </a:gridCol>
                <a:gridCol w="4323806">
                  <a:extLst>
                    <a:ext uri="{9D8B030D-6E8A-4147-A177-3AD203B41FA5}">
                      <a16:colId xmlns:a16="http://schemas.microsoft.com/office/drawing/2014/main" val="3781279173"/>
                    </a:ext>
                  </a:extLst>
                </a:gridCol>
                <a:gridCol w="2860765">
                  <a:extLst>
                    <a:ext uri="{9D8B030D-6E8A-4147-A177-3AD203B41FA5}">
                      <a16:colId xmlns:a16="http://schemas.microsoft.com/office/drawing/2014/main" val="132346685"/>
                    </a:ext>
                  </a:extLst>
                </a:gridCol>
                <a:gridCol w="2063931">
                  <a:extLst>
                    <a:ext uri="{9D8B030D-6E8A-4147-A177-3AD203B41FA5}">
                      <a16:colId xmlns:a16="http://schemas.microsoft.com/office/drawing/2014/main" val="727844354"/>
                    </a:ext>
                  </a:extLst>
                </a:gridCol>
              </a:tblGrid>
              <a:tr h="642920">
                <a:tc>
                  <a:txBody>
                    <a:bodyPr/>
                    <a:lstStyle/>
                    <a:p>
                      <a:pPr>
                        <a:lnSpc>
                          <a:spcPct val="107000"/>
                        </a:lnSpc>
                        <a:spcAft>
                          <a:spcPts val="600"/>
                        </a:spcAft>
                      </a:pPr>
                      <a:r>
                        <a:rPr lang="en-US" sz="2000">
                          <a:effectLst/>
                        </a:rPr>
                        <a:t>ID</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en-US" sz="2000">
                          <a:effectLst/>
                        </a:rPr>
                        <a:t>Tên Use case</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en-US" sz="2000">
                          <a:effectLst/>
                        </a:rPr>
                        <a:t>Mô tả ngắn gọn Use case</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en-US" sz="2000">
                          <a:effectLst/>
                        </a:rPr>
                        <a:t>Chức năng</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en-US" sz="2000">
                          <a:effectLst/>
                        </a:rPr>
                        <a:t>Ghi chú</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extLst>
                  <a:ext uri="{0D108BD9-81ED-4DB2-BD59-A6C34878D82A}">
                    <a16:rowId xmlns:a16="http://schemas.microsoft.com/office/drawing/2014/main" val="3911899190"/>
                  </a:ext>
                </a:extLst>
              </a:tr>
              <a:tr h="1627208">
                <a:tc>
                  <a:txBody>
                    <a:bodyPr/>
                    <a:lstStyle/>
                    <a:p>
                      <a:pPr>
                        <a:lnSpc>
                          <a:spcPct val="107000"/>
                        </a:lnSpc>
                        <a:spcAft>
                          <a:spcPts val="600"/>
                        </a:spcAft>
                      </a:pPr>
                      <a:r>
                        <a:rPr lang="en-US" sz="2000">
                          <a:effectLst/>
                        </a:rPr>
                        <a:t>UC009</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en-US" sz="2000">
                          <a:effectLst/>
                        </a:rPr>
                        <a:t>Cập</a:t>
                      </a:r>
                      <a:r>
                        <a:rPr lang="vi-VN" sz="2000">
                          <a:effectLst/>
                        </a:rPr>
                        <a:t> nhật thông tin cá nhân</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Chức năng cho phép người dùng cập nhật thông tin cá nhân của mình.</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Chức năng người dùng</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 </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extLst>
                  <a:ext uri="{0D108BD9-81ED-4DB2-BD59-A6C34878D82A}">
                    <a16:rowId xmlns:a16="http://schemas.microsoft.com/office/drawing/2014/main" val="2494364483"/>
                  </a:ext>
                </a:extLst>
              </a:tr>
              <a:tr h="1298451">
                <a:tc>
                  <a:txBody>
                    <a:bodyPr/>
                    <a:lstStyle/>
                    <a:p>
                      <a:pPr>
                        <a:lnSpc>
                          <a:spcPct val="107000"/>
                        </a:lnSpc>
                        <a:spcAft>
                          <a:spcPts val="600"/>
                        </a:spcAft>
                      </a:pPr>
                      <a:r>
                        <a:rPr lang="en-US" sz="2000">
                          <a:effectLst/>
                        </a:rPr>
                        <a:t>UC010</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en-US" sz="2000">
                          <a:effectLst/>
                        </a:rPr>
                        <a:t>Xem</a:t>
                      </a:r>
                      <a:r>
                        <a:rPr lang="vi-VN" sz="2000">
                          <a:effectLst/>
                        </a:rPr>
                        <a:t> danh sách bạn bè</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Chức năng cho phép người dùng xem danh sách bạn bè của mình.</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Chức năng người dùng</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 </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extLst>
                  <a:ext uri="{0D108BD9-81ED-4DB2-BD59-A6C34878D82A}">
                    <a16:rowId xmlns:a16="http://schemas.microsoft.com/office/drawing/2014/main" val="1696903130"/>
                  </a:ext>
                </a:extLst>
              </a:tr>
              <a:tr h="1298451">
                <a:tc>
                  <a:txBody>
                    <a:bodyPr/>
                    <a:lstStyle/>
                    <a:p>
                      <a:pPr>
                        <a:lnSpc>
                          <a:spcPct val="107000"/>
                        </a:lnSpc>
                        <a:spcAft>
                          <a:spcPts val="600"/>
                        </a:spcAft>
                      </a:pPr>
                      <a:r>
                        <a:rPr lang="en-US" sz="2000">
                          <a:effectLst/>
                        </a:rPr>
                        <a:t>UC011</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en-US" sz="2000">
                          <a:effectLst/>
                        </a:rPr>
                        <a:t>Đăng</a:t>
                      </a:r>
                      <a:r>
                        <a:rPr lang="vi-VN" sz="2000">
                          <a:effectLst/>
                        </a:rPr>
                        <a:t> nhập</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Chức năng cho phép người dùng đăng nhập vào ứng dụng</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Chức năng người dùng</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tc>
                  <a:txBody>
                    <a:bodyPr/>
                    <a:lstStyle/>
                    <a:p>
                      <a:pPr>
                        <a:lnSpc>
                          <a:spcPct val="107000"/>
                        </a:lnSpc>
                        <a:spcAft>
                          <a:spcPts val="600"/>
                        </a:spcAft>
                      </a:pPr>
                      <a:r>
                        <a:rPr lang="vi-VN" sz="2000">
                          <a:effectLst/>
                        </a:rPr>
                        <a:t> </a:t>
                      </a:r>
                      <a:endParaRPr lang="vi-VN" sz="1800">
                        <a:effectLst/>
                        <a:latin typeface="Calibri" panose="020F0502020204030204" pitchFamily="34" charset="0"/>
                        <a:ea typeface="DengXian" panose="02010600030101010101" pitchFamily="2" charset="-122"/>
                        <a:cs typeface="Cordia New" panose="020B0304020202020204" pitchFamily="34" charset="-34"/>
                      </a:endParaRPr>
                    </a:p>
                  </a:txBody>
                  <a:tcPr marL="20296" marR="20296" marT="0" marB="0"/>
                </a:tc>
                <a:extLst>
                  <a:ext uri="{0D108BD9-81ED-4DB2-BD59-A6C34878D82A}">
                    <a16:rowId xmlns:a16="http://schemas.microsoft.com/office/drawing/2014/main" val="2294497416"/>
                  </a:ext>
                </a:extLst>
              </a:tr>
            </a:tbl>
          </a:graphicData>
        </a:graphic>
      </p:graphicFrame>
    </p:spTree>
    <p:extLst>
      <p:ext uri="{BB962C8B-B14F-4D97-AF65-F5344CB8AC3E}">
        <p14:creationId xmlns:p14="http://schemas.microsoft.com/office/powerpoint/2010/main" val="2167712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3: PHÂN TÍCH VÀ THIẾT KẾ</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516934" y="575778"/>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3.3 Đặc tả yêu cầu chức năng</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0D3CB8A7-D4E5-45DE-A5E5-82E77C945783}"/>
              </a:ext>
            </a:extLst>
          </p:cNvPr>
          <p:cNvSpPr txBox="1"/>
          <p:nvPr/>
        </p:nvSpPr>
        <p:spPr>
          <a:xfrm>
            <a:off x="3022963" y="1169763"/>
            <a:ext cx="6146074" cy="523220"/>
          </a:xfrm>
          <a:prstGeom prst="rect">
            <a:avLst/>
          </a:prstGeom>
          <a:noFill/>
        </p:spPr>
        <p:txBody>
          <a:bodyPr wrap="square">
            <a:spAutoFit/>
          </a:bodyPr>
          <a:lstStyle/>
          <a:p>
            <a:r>
              <a:rPr lang="vi-VN" sz="2800">
                <a:ln w="0"/>
                <a:solidFill>
                  <a:schemeClr val="accent1"/>
                </a:solidFill>
                <a:effectLst>
                  <a:outerShdw blurRad="38100" dist="25400" dir="5400000" algn="ctr" rotWithShape="0">
                    <a:srgbClr val="6E747A">
                      <a:alpha val="43000"/>
                    </a:srgbClr>
                  </a:outerShdw>
                </a:effectLst>
                <a:ea typeface="DengXian" panose="02010600030101010101" pitchFamily="2" charset="-122"/>
                <a:cs typeface="Cordia New" panose="020B0304020202020204" pitchFamily="34" charset="-34"/>
              </a:rPr>
              <a:t>3.3.1 Đặt tả usecase UC001</a:t>
            </a:r>
            <a:endParaRPr lang="vi-VN" sz="2800">
              <a:ln w="0"/>
              <a:solidFill>
                <a:schemeClr val="accent1"/>
              </a:solidFill>
              <a:effectLst>
                <a:outerShdw blurRad="38100" dist="25400" dir="5400000" algn="ctr" rotWithShape="0">
                  <a:srgbClr val="6E747A">
                    <a:alpha val="43000"/>
                  </a:srgbClr>
                </a:outerShdw>
              </a:effectLst>
            </a:endParaRPr>
          </a:p>
        </p:txBody>
      </p:sp>
      <p:pic>
        <p:nvPicPr>
          <p:cNvPr id="7" name="Hình ảnh 6">
            <a:extLst>
              <a:ext uri="{FF2B5EF4-FFF2-40B4-BE49-F238E27FC236}">
                <a16:creationId xmlns:a16="http://schemas.microsoft.com/office/drawing/2014/main" id="{A0E98652-5D76-4511-BB45-2810C1B84C49}"/>
              </a:ext>
            </a:extLst>
          </p:cNvPr>
          <p:cNvPicPr>
            <a:picLocks noChangeAspect="1"/>
          </p:cNvPicPr>
          <p:nvPr/>
        </p:nvPicPr>
        <p:blipFill>
          <a:blip r:embed="rId4"/>
          <a:stretch>
            <a:fillRect/>
          </a:stretch>
        </p:blipFill>
        <p:spPr>
          <a:xfrm>
            <a:off x="1562877" y="1706730"/>
            <a:ext cx="9579740" cy="5059829"/>
          </a:xfrm>
          <a:prstGeom prst="rect">
            <a:avLst/>
          </a:prstGeom>
        </p:spPr>
      </p:pic>
    </p:spTree>
    <p:extLst>
      <p:ext uri="{BB962C8B-B14F-4D97-AF65-F5344CB8AC3E}">
        <p14:creationId xmlns:p14="http://schemas.microsoft.com/office/powerpoint/2010/main" val="949994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3: PHÂN TÍCH VÀ THIẾT KẾ</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516934" y="575778"/>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3.3 Đặc tả yêu cầu chức năng</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0D3CB8A7-D4E5-45DE-A5E5-82E77C945783}"/>
              </a:ext>
            </a:extLst>
          </p:cNvPr>
          <p:cNvSpPr txBox="1"/>
          <p:nvPr/>
        </p:nvSpPr>
        <p:spPr>
          <a:xfrm>
            <a:off x="3022963" y="1169763"/>
            <a:ext cx="6146074" cy="523220"/>
          </a:xfrm>
          <a:prstGeom prst="rect">
            <a:avLst/>
          </a:prstGeom>
          <a:noFill/>
        </p:spPr>
        <p:txBody>
          <a:bodyPr wrap="square">
            <a:spAutoFit/>
          </a:bodyPr>
          <a:lstStyle/>
          <a:p>
            <a:r>
              <a:rPr lang="vi-VN" sz="2800">
                <a:ln w="0"/>
                <a:solidFill>
                  <a:schemeClr val="accent1"/>
                </a:solidFill>
                <a:effectLst>
                  <a:outerShdw blurRad="38100" dist="25400" dir="5400000" algn="ctr" rotWithShape="0">
                    <a:srgbClr val="6E747A">
                      <a:alpha val="43000"/>
                    </a:srgbClr>
                  </a:outerShdw>
                </a:effectLst>
                <a:ea typeface="DengXian" panose="02010600030101010101" pitchFamily="2" charset="-122"/>
                <a:cs typeface="Cordia New" panose="020B0304020202020204" pitchFamily="34" charset="-34"/>
              </a:rPr>
              <a:t>3.3.1 Đặt tả usecase UC001</a:t>
            </a:r>
            <a:endParaRPr lang="vi-VN" sz="2800">
              <a:ln w="0"/>
              <a:solidFill>
                <a:schemeClr val="accent1"/>
              </a:solidFill>
              <a:effectLst>
                <a:outerShdw blurRad="38100" dist="25400" dir="5400000" algn="ctr" rotWithShape="0">
                  <a:srgbClr val="6E747A">
                    <a:alpha val="43000"/>
                  </a:srgbClr>
                </a:outerShdw>
              </a:effectLst>
            </a:endParaRPr>
          </a:p>
        </p:txBody>
      </p:sp>
      <p:pic>
        <p:nvPicPr>
          <p:cNvPr id="3" name="Hình ảnh 2">
            <a:extLst>
              <a:ext uri="{FF2B5EF4-FFF2-40B4-BE49-F238E27FC236}">
                <a16:creationId xmlns:a16="http://schemas.microsoft.com/office/drawing/2014/main" id="{B0910274-9A30-441C-AFE0-1BEF475044FD}"/>
              </a:ext>
            </a:extLst>
          </p:cNvPr>
          <p:cNvPicPr>
            <a:picLocks noChangeAspect="1"/>
          </p:cNvPicPr>
          <p:nvPr/>
        </p:nvPicPr>
        <p:blipFill>
          <a:blip r:embed="rId4"/>
          <a:stretch>
            <a:fillRect/>
          </a:stretch>
        </p:blipFill>
        <p:spPr>
          <a:xfrm>
            <a:off x="1368787" y="1879776"/>
            <a:ext cx="9454426" cy="4641263"/>
          </a:xfrm>
          <a:prstGeom prst="rect">
            <a:avLst/>
          </a:prstGeom>
        </p:spPr>
      </p:pic>
    </p:spTree>
    <p:extLst>
      <p:ext uri="{BB962C8B-B14F-4D97-AF65-F5344CB8AC3E}">
        <p14:creationId xmlns:p14="http://schemas.microsoft.com/office/powerpoint/2010/main" val="1283616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3: PHÂN TÍCH VÀ THIẾT KẾ</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330383" y="667217"/>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3.3 Đặc tả yêu cầu chức năng</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0D3CB8A7-D4E5-45DE-A5E5-82E77C945783}"/>
              </a:ext>
            </a:extLst>
          </p:cNvPr>
          <p:cNvSpPr txBox="1"/>
          <p:nvPr/>
        </p:nvSpPr>
        <p:spPr>
          <a:xfrm>
            <a:off x="906781" y="1213111"/>
            <a:ext cx="6146074" cy="523220"/>
          </a:xfrm>
          <a:prstGeom prst="rect">
            <a:avLst/>
          </a:prstGeom>
          <a:noFill/>
        </p:spPr>
        <p:txBody>
          <a:bodyPr wrap="square">
            <a:spAutoFit/>
          </a:bodyPr>
          <a:lstStyle/>
          <a:p>
            <a:r>
              <a:rPr lang="vi-VN" sz="2800">
                <a:ln w="0"/>
                <a:solidFill>
                  <a:schemeClr val="accent1"/>
                </a:solidFill>
                <a:effectLst>
                  <a:outerShdw blurRad="38100" dist="25400" dir="5400000" algn="ctr" rotWithShape="0">
                    <a:srgbClr val="6E747A">
                      <a:alpha val="43000"/>
                    </a:srgbClr>
                  </a:outerShdw>
                </a:effectLst>
                <a:ea typeface="DengXian" panose="02010600030101010101" pitchFamily="2" charset="-122"/>
                <a:cs typeface="Cordia New" panose="020B0304020202020204" pitchFamily="34" charset="-34"/>
              </a:rPr>
              <a:t>3.3.1 Đặt tả usecase UC001</a:t>
            </a:r>
            <a:endParaRPr lang="vi-VN" sz="2800">
              <a:ln w="0"/>
              <a:solidFill>
                <a:schemeClr val="accent1"/>
              </a:solidFill>
              <a:effectLst>
                <a:outerShdw blurRad="38100" dist="25400" dir="5400000" algn="ctr" rotWithShape="0">
                  <a:srgbClr val="6E747A">
                    <a:alpha val="43000"/>
                  </a:srgbClr>
                </a:outerShdw>
              </a:effectLst>
            </a:endParaRPr>
          </a:p>
        </p:txBody>
      </p:sp>
      <p:pic>
        <p:nvPicPr>
          <p:cNvPr id="7" name="Hình ảnh 6">
            <a:extLst>
              <a:ext uri="{FF2B5EF4-FFF2-40B4-BE49-F238E27FC236}">
                <a16:creationId xmlns:a16="http://schemas.microsoft.com/office/drawing/2014/main" id="{5D57FCAA-DFD1-4288-92EF-43B7BE91C39A}"/>
              </a:ext>
            </a:extLst>
          </p:cNvPr>
          <p:cNvPicPr/>
          <p:nvPr/>
        </p:nvPicPr>
        <p:blipFill>
          <a:blip r:embed="rId4"/>
          <a:stretch>
            <a:fillRect/>
          </a:stretch>
        </p:blipFill>
        <p:spPr>
          <a:xfrm>
            <a:off x="5876110" y="667217"/>
            <a:ext cx="5933256" cy="6142707"/>
          </a:xfrm>
          <a:prstGeom prst="rect">
            <a:avLst/>
          </a:prstGeom>
        </p:spPr>
      </p:pic>
    </p:spTree>
    <p:extLst>
      <p:ext uri="{BB962C8B-B14F-4D97-AF65-F5344CB8AC3E}">
        <p14:creationId xmlns:p14="http://schemas.microsoft.com/office/powerpoint/2010/main" val="135825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7" name="Hộp Văn bản 6">
            <a:extLst>
              <a:ext uri="{FF2B5EF4-FFF2-40B4-BE49-F238E27FC236}">
                <a16:creationId xmlns:a16="http://schemas.microsoft.com/office/drawing/2014/main" id="{133F2EF8-E1C7-48A1-B329-EE6E4B5EE5A6}"/>
              </a:ext>
            </a:extLst>
          </p:cNvPr>
          <p:cNvSpPr txBox="1"/>
          <p:nvPr/>
        </p:nvSpPr>
        <p:spPr>
          <a:xfrm>
            <a:off x="1107232" y="0"/>
            <a:ext cx="8567834" cy="703078"/>
          </a:xfrm>
          <a:prstGeom prst="rect">
            <a:avLst/>
          </a:prstGeom>
          <a:noFill/>
        </p:spPr>
        <p:txBody>
          <a:bodyPr wrap="square">
            <a:spAutoFit/>
          </a:bodyPr>
          <a:lstStyle/>
          <a:p>
            <a:pPr>
              <a:lnSpc>
                <a:spcPct val="107000"/>
              </a:lnSpc>
              <a:spcBef>
                <a:spcPts val="1200"/>
              </a:spcBef>
            </a:pPr>
            <a:r>
              <a:rPr lang="vi-VN" sz="4000" b="1" kern="0" spc="50">
                <a:ln w="9525" cmpd="sng">
                  <a:solidFill>
                    <a:srgbClr val="C00000"/>
                  </a:solidFill>
                  <a:prstDash val="solid"/>
                </a:ln>
                <a:solidFill>
                  <a:srgbClr val="70AD47">
                    <a:tint val="1000"/>
                  </a:srgbClr>
                </a:solidFill>
                <a:effectLst>
                  <a:glow rad="38100">
                    <a:schemeClr val="accent1">
                      <a:alpha val="40000"/>
                    </a:schemeClr>
                  </a:glow>
                </a:effectLst>
                <a:ea typeface="DengXian Light" panose="02010600030101010101" pitchFamily="2" charset="-122"/>
                <a:cs typeface="Angsana New" panose="02020603050405020304" pitchFamily="18" charset="-34"/>
              </a:rPr>
              <a:t>CHƯƠNG 1: GIỚI THIỆU</a:t>
            </a:r>
          </a:p>
        </p:txBody>
      </p:sp>
      <p:sp>
        <p:nvSpPr>
          <p:cNvPr id="6" name="Hộp Văn bản 5">
            <a:extLst>
              <a:ext uri="{FF2B5EF4-FFF2-40B4-BE49-F238E27FC236}">
                <a16:creationId xmlns:a16="http://schemas.microsoft.com/office/drawing/2014/main" id="{8F8E5B49-0459-4CC2-93E0-1A3955BDDEF1}"/>
              </a:ext>
            </a:extLst>
          </p:cNvPr>
          <p:cNvSpPr txBox="1"/>
          <p:nvPr/>
        </p:nvSpPr>
        <p:spPr>
          <a:xfrm>
            <a:off x="2516934" y="575778"/>
            <a:ext cx="6097554" cy="584775"/>
          </a:xfrm>
          <a:prstGeom prst="rect">
            <a:avLst/>
          </a:prstGeom>
          <a:noFill/>
        </p:spPr>
        <p:txBody>
          <a:bodyPr wrap="square">
            <a:spAutoFit/>
          </a:bodyPr>
          <a:lstStyle/>
          <a:p>
            <a:r>
              <a:rPr lang="en-US"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1.2 </a:t>
            </a:r>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Mục tiêu đề tài</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6B55F9B8-55BE-4102-BAF3-A9BF73804A2A}"/>
              </a:ext>
            </a:extLst>
          </p:cNvPr>
          <p:cNvSpPr txBox="1"/>
          <p:nvPr/>
        </p:nvSpPr>
        <p:spPr>
          <a:xfrm>
            <a:off x="1107232" y="1278856"/>
            <a:ext cx="10873274" cy="4893647"/>
          </a:xfrm>
          <a:prstGeom prst="rect">
            <a:avLst/>
          </a:prstGeom>
          <a:noFill/>
        </p:spPr>
        <p:txBody>
          <a:bodyPr wrap="square">
            <a:spAutoFit/>
          </a:bodyPr>
          <a:lstStyle/>
          <a:p>
            <a:r>
              <a:rPr lang="vi-VN" sz="2400">
                <a:solidFill>
                  <a:srgbClr val="212529"/>
                </a:solidFill>
                <a:effectLst/>
                <a:ea typeface="DengXian" panose="02010600030101010101" pitchFamily="2" charset="-122"/>
              </a:rPr>
              <a:t>Một ứng dụng có chức năng phục vụ người dùng trao đổi thông tin trực tiếp với nhau. </a:t>
            </a:r>
          </a:p>
          <a:p>
            <a:r>
              <a:rPr lang="vi-VN" sz="2400">
                <a:solidFill>
                  <a:srgbClr val="212529"/>
                </a:solidFill>
                <a:effectLst/>
                <a:ea typeface="DengXian" panose="02010600030101010101" pitchFamily="2" charset="-122"/>
              </a:rPr>
              <a:t>Đầu tiên người dùng truy cập trang ứng dụng, đăng ký một tài khoản trên ứng dụng.</a:t>
            </a:r>
            <a:br>
              <a:rPr lang="vi-VN" sz="2400">
                <a:solidFill>
                  <a:srgbClr val="212529"/>
                </a:solidFill>
                <a:effectLst/>
                <a:ea typeface="DengXian" panose="02010600030101010101" pitchFamily="2" charset="-122"/>
              </a:rPr>
            </a:br>
            <a:r>
              <a:rPr lang="vi-VN" sz="2400">
                <a:solidFill>
                  <a:srgbClr val="212529"/>
                </a:solidFill>
                <a:effectLst/>
                <a:ea typeface="DengXian" panose="02010600030101010101" pitchFamily="2" charset="-122"/>
              </a:rPr>
              <a:t>Sau đó người dùng đăng nhập hệ thống. Sau khi người dùng đăng nhập vào hệ thống. Hệ thống sẽ hiển thị danh sách bạn của người dùng, các thông điệp được gửi đến cho người dùng khi người dùng không online (offline message). Khi tham gia ứng dụng người dùng có thể thực hiện một số thao tác:</a:t>
            </a:r>
            <a:br>
              <a:rPr lang="vi-VN" sz="2400">
                <a:solidFill>
                  <a:srgbClr val="212529"/>
                </a:solidFill>
                <a:effectLst/>
                <a:ea typeface="DengXian" panose="02010600030101010101" pitchFamily="2" charset="-122"/>
              </a:rPr>
            </a:br>
            <a:r>
              <a:rPr lang="vi-VN" sz="2400">
                <a:solidFill>
                  <a:srgbClr val="212529"/>
                </a:solidFill>
                <a:effectLst/>
                <a:ea typeface="DengXian" panose="02010600030101010101" pitchFamily="2" charset="-122"/>
              </a:rPr>
              <a:t>− Thêm bạn mới.</a:t>
            </a:r>
            <a:br>
              <a:rPr lang="vi-VN" sz="2400">
                <a:solidFill>
                  <a:srgbClr val="212529"/>
                </a:solidFill>
                <a:effectLst/>
                <a:ea typeface="DengXian" panose="02010600030101010101" pitchFamily="2" charset="-122"/>
              </a:rPr>
            </a:br>
            <a:r>
              <a:rPr lang="vi-VN" sz="2400">
                <a:solidFill>
                  <a:srgbClr val="212529"/>
                </a:solidFill>
                <a:effectLst/>
                <a:ea typeface="DengXian" panose="02010600030101010101" pitchFamily="2" charset="-122"/>
              </a:rPr>
              <a:t>− Xóa một hay nhiều người trong danh sách bạn.</a:t>
            </a:r>
            <a:br>
              <a:rPr lang="vi-VN" sz="2400">
                <a:solidFill>
                  <a:srgbClr val="212529"/>
                </a:solidFill>
                <a:effectLst/>
                <a:ea typeface="DengXian" panose="02010600030101010101" pitchFamily="2" charset="-122"/>
              </a:rPr>
            </a:br>
            <a:r>
              <a:rPr lang="vi-VN" sz="2400">
                <a:solidFill>
                  <a:srgbClr val="212529"/>
                </a:solidFill>
                <a:effectLst/>
                <a:ea typeface="DengXian" panose="02010600030101010101" pitchFamily="2" charset="-122"/>
              </a:rPr>
              <a:t>− Gửi tin nhắn tới một người dùng khác.</a:t>
            </a:r>
            <a:br>
              <a:rPr lang="vi-VN" sz="2400">
                <a:solidFill>
                  <a:srgbClr val="212529"/>
                </a:solidFill>
                <a:effectLst/>
                <a:ea typeface="DengXian" panose="02010600030101010101" pitchFamily="2" charset="-122"/>
              </a:rPr>
            </a:br>
            <a:r>
              <a:rPr lang="vi-VN" sz="2400">
                <a:solidFill>
                  <a:srgbClr val="212529"/>
                </a:solidFill>
                <a:effectLst/>
                <a:ea typeface="DengXian" panose="02010600030101010101" pitchFamily="2" charset="-122"/>
              </a:rPr>
              <a:t>− Chỉnh sửa lại thông tin cá nhân của mình sau khi đăng ký.</a:t>
            </a:r>
            <a:br>
              <a:rPr lang="vi-VN" sz="2400">
                <a:solidFill>
                  <a:srgbClr val="212529"/>
                </a:solidFill>
                <a:effectLst/>
                <a:ea typeface="DengXian" panose="02010600030101010101" pitchFamily="2" charset="-122"/>
              </a:rPr>
            </a:br>
            <a:r>
              <a:rPr lang="vi-VN" sz="2400">
                <a:solidFill>
                  <a:srgbClr val="212529"/>
                </a:solidFill>
                <a:effectLst/>
                <a:ea typeface="DengXian" panose="02010600030101010101" pitchFamily="2" charset="-122"/>
              </a:rPr>
              <a:t>− Thay đổi mật khẩu đăng nhập của tài khoản.</a:t>
            </a:r>
            <a:endParaRPr lang="vi-VN" sz="2000">
              <a:effectLst/>
              <a:ea typeface="DengXian" panose="02010600030101010101" pitchFamily="2" charset="-122"/>
              <a:cs typeface="Cordia New" panose="020B0304020202020204" pitchFamily="34" charset="-34"/>
            </a:endParaRPr>
          </a:p>
        </p:txBody>
      </p:sp>
    </p:spTree>
    <p:extLst>
      <p:ext uri="{BB962C8B-B14F-4D97-AF65-F5344CB8AC3E}">
        <p14:creationId xmlns:p14="http://schemas.microsoft.com/office/powerpoint/2010/main" val="3688973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3: PHÂN TÍCH VÀ THIẾT KẾ</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330383" y="667217"/>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3.3 Đặc tả yêu cầu chức năng</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0D3CB8A7-D4E5-45DE-A5E5-82E77C945783}"/>
              </a:ext>
            </a:extLst>
          </p:cNvPr>
          <p:cNvSpPr txBox="1"/>
          <p:nvPr/>
        </p:nvSpPr>
        <p:spPr>
          <a:xfrm>
            <a:off x="906781" y="1213111"/>
            <a:ext cx="6146074" cy="523220"/>
          </a:xfrm>
          <a:prstGeom prst="rect">
            <a:avLst/>
          </a:prstGeom>
          <a:noFill/>
        </p:spPr>
        <p:txBody>
          <a:bodyPr wrap="square">
            <a:spAutoFit/>
          </a:bodyPr>
          <a:lstStyle/>
          <a:p>
            <a:r>
              <a:rPr lang="vi-VN" sz="2800">
                <a:ln w="0"/>
                <a:solidFill>
                  <a:schemeClr val="accent1"/>
                </a:solidFill>
                <a:effectLst>
                  <a:outerShdw blurRad="38100" dist="25400" dir="5400000" algn="ctr" rotWithShape="0">
                    <a:srgbClr val="6E747A">
                      <a:alpha val="43000"/>
                    </a:srgbClr>
                  </a:outerShdw>
                </a:effectLst>
                <a:ea typeface="DengXian" panose="02010600030101010101" pitchFamily="2" charset="-122"/>
                <a:cs typeface="Cordia New" panose="020B0304020202020204" pitchFamily="34" charset="-34"/>
              </a:rPr>
              <a:t>3.3.1 Đặt tả usecase UC001</a:t>
            </a:r>
            <a:endParaRPr lang="vi-VN" sz="2800">
              <a:ln w="0"/>
              <a:solidFill>
                <a:schemeClr val="accent1"/>
              </a:solidFill>
              <a:effectLst>
                <a:outerShdw blurRad="38100" dist="25400" dir="5400000" algn="ctr" rotWithShape="0">
                  <a:srgbClr val="6E747A">
                    <a:alpha val="43000"/>
                  </a:srgbClr>
                </a:outerShdw>
              </a:effectLst>
            </a:endParaRPr>
          </a:p>
        </p:txBody>
      </p:sp>
      <p:pic>
        <p:nvPicPr>
          <p:cNvPr id="9" name="Picture 45">
            <a:extLst>
              <a:ext uri="{FF2B5EF4-FFF2-40B4-BE49-F238E27FC236}">
                <a16:creationId xmlns:a16="http://schemas.microsoft.com/office/drawing/2014/main" id="{311CF9C4-5EB3-45EE-8926-CA0DF077D54C}"/>
              </a:ext>
            </a:extLst>
          </p:cNvPr>
          <p:cNvPicPr/>
          <p:nvPr/>
        </p:nvPicPr>
        <p:blipFill>
          <a:blip r:embed="rId4"/>
          <a:stretch>
            <a:fillRect/>
          </a:stretch>
        </p:blipFill>
        <p:spPr>
          <a:xfrm>
            <a:off x="1295398" y="1806015"/>
            <a:ext cx="8710749" cy="4988207"/>
          </a:xfrm>
          <a:prstGeom prst="rect">
            <a:avLst/>
          </a:prstGeom>
        </p:spPr>
      </p:pic>
    </p:spTree>
    <p:extLst>
      <p:ext uri="{BB962C8B-B14F-4D97-AF65-F5344CB8AC3E}">
        <p14:creationId xmlns:p14="http://schemas.microsoft.com/office/powerpoint/2010/main" val="3462486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3: PHÂN TÍCH VÀ THIẾT KẾ</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330383" y="667217"/>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3.3 Đặc tả yêu cầu chức năng</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0D3CB8A7-D4E5-45DE-A5E5-82E77C945783}"/>
              </a:ext>
            </a:extLst>
          </p:cNvPr>
          <p:cNvSpPr txBox="1"/>
          <p:nvPr/>
        </p:nvSpPr>
        <p:spPr>
          <a:xfrm>
            <a:off x="906781" y="1213111"/>
            <a:ext cx="6146074" cy="523220"/>
          </a:xfrm>
          <a:prstGeom prst="rect">
            <a:avLst/>
          </a:prstGeom>
          <a:noFill/>
        </p:spPr>
        <p:txBody>
          <a:bodyPr wrap="square">
            <a:spAutoFit/>
          </a:bodyPr>
          <a:lstStyle/>
          <a:p>
            <a:r>
              <a:rPr lang="vi-VN" sz="2800">
                <a:ln w="0"/>
                <a:solidFill>
                  <a:schemeClr val="accent1"/>
                </a:solidFill>
                <a:effectLst>
                  <a:outerShdw blurRad="38100" dist="25400" dir="5400000" algn="ctr" rotWithShape="0">
                    <a:srgbClr val="6E747A">
                      <a:alpha val="43000"/>
                    </a:srgbClr>
                  </a:outerShdw>
                </a:effectLst>
                <a:ea typeface="DengXian" panose="02010600030101010101" pitchFamily="2" charset="-122"/>
                <a:cs typeface="Cordia New" panose="020B0304020202020204" pitchFamily="34" charset="-34"/>
              </a:rPr>
              <a:t>3.3.1 Đặt tả usecase UC002</a:t>
            </a:r>
            <a:endParaRPr lang="vi-VN" sz="2800">
              <a:ln w="0"/>
              <a:solidFill>
                <a:schemeClr val="accent1"/>
              </a:solidFill>
              <a:effectLst>
                <a:outerShdw blurRad="38100" dist="25400" dir="5400000" algn="ctr" rotWithShape="0">
                  <a:srgbClr val="6E747A">
                    <a:alpha val="43000"/>
                  </a:srgbClr>
                </a:outerShdw>
              </a:effectLst>
            </a:endParaRPr>
          </a:p>
        </p:txBody>
      </p:sp>
      <p:pic>
        <p:nvPicPr>
          <p:cNvPr id="3" name="Hình ảnh 2">
            <a:extLst>
              <a:ext uri="{FF2B5EF4-FFF2-40B4-BE49-F238E27FC236}">
                <a16:creationId xmlns:a16="http://schemas.microsoft.com/office/drawing/2014/main" id="{6ACD54D2-96D4-4830-BCD0-C1CD4FCD468D}"/>
              </a:ext>
            </a:extLst>
          </p:cNvPr>
          <p:cNvPicPr>
            <a:picLocks noChangeAspect="1"/>
          </p:cNvPicPr>
          <p:nvPr/>
        </p:nvPicPr>
        <p:blipFill>
          <a:blip r:embed="rId4"/>
          <a:stretch>
            <a:fillRect/>
          </a:stretch>
        </p:blipFill>
        <p:spPr>
          <a:xfrm>
            <a:off x="1352368" y="1797886"/>
            <a:ext cx="8812712" cy="4928056"/>
          </a:xfrm>
          <a:prstGeom prst="rect">
            <a:avLst/>
          </a:prstGeom>
        </p:spPr>
      </p:pic>
    </p:spTree>
    <p:extLst>
      <p:ext uri="{BB962C8B-B14F-4D97-AF65-F5344CB8AC3E}">
        <p14:creationId xmlns:p14="http://schemas.microsoft.com/office/powerpoint/2010/main" val="678851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3: PHÂN TÍCH VÀ THIẾT KẾ</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330383" y="667217"/>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3.3 Đặc tả yêu cầu chức năng</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0D3CB8A7-D4E5-45DE-A5E5-82E77C945783}"/>
              </a:ext>
            </a:extLst>
          </p:cNvPr>
          <p:cNvSpPr txBox="1"/>
          <p:nvPr/>
        </p:nvSpPr>
        <p:spPr>
          <a:xfrm>
            <a:off x="906781" y="1213111"/>
            <a:ext cx="6146074" cy="523220"/>
          </a:xfrm>
          <a:prstGeom prst="rect">
            <a:avLst/>
          </a:prstGeom>
          <a:noFill/>
        </p:spPr>
        <p:txBody>
          <a:bodyPr wrap="square">
            <a:spAutoFit/>
          </a:bodyPr>
          <a:lstStyle/>
          <a:p>
            <a:r>
              <a:rPr lang="vi-VN" sz="2800">
                <a:ln w="0"/>
                <a:solidFill>
                  <a:schemeClr val="accent1"/>
                </a:solidFill>
                <a:effectLst>
                  <a:outerShdw blurRad="38100" dist="25400" dir="5400000" algn="ctr" rotWithShape="0">
                    <a:srgbClr val="6E747A">
                      <a:alpha val="43000"/>
                    </a:srgbClr>
                  </a:outerShdw>
                </a:effectLst>
                <a:ea typeface="DengXian" panose="02010600030101010101" pitchFamily="2" charset="-122"/>
                <a:cs typeface="Cordia New" panose="020B0304020202020204" pitchFamily="34" charset="-34"/>
              </a:rPr>
              <a:t>3.3.1 Đặt tả usecase UC002</a:t>
            </a:r>
            <a:endParaRPr lang="vi-VN" sz="2800">
              <a:ln w="0"/>
              <a:solidFill>
                <a:schemeClr val="accent1"/>
              </a:solidFill>
              <a:effectLst>
                <a:outerShdw blurRad="38100" dist="25400" dir="5400000" algn="ctr" rotWithShape="0">
                  <a:srgbClr val="6E747A">
                    <a:alpha val="43000"/>
                  </a:srgbClr>
                </a:outerShdw>
              </a:effectLst>
            </a:endParaRPr>
          </a:p>
        </p:txBody>
      </p:sp>
      <p:pic>
        <p:nvPicPr>
          <p:cNvPr id="4" name="Hình ảnh 3">
            <a:extLst>
              <a:ext uri="{FF2B5EF4-FFF2-40B4-BE49-F238E27FC236}">
                <a16:creationId xmlns:a16="http://schemas.microsoft.com/office/drawing/2014/main" id="{E224F2F5-F8DB-4963-A940-457FC5401D17}"/>
              </a:ext>
            </a:extLst>
          </p:cNvPr>
          <p:cNvPicPr>
            <a:picLocks noChangeAspect="1"/>
          </p:cNvPicPr>
          <p:nvPr/>
        </p:nvPicPr>
        <p:blipFill>
          <a:blip r:embed="rId4"/>
          <a:stretch>
            <a:fillRect/>
          </a:stretch>
        </p:blipFill>
        <p:spPr>
          <a:xfrm>
            <a:off x="2921311" y="1722121"/>
            <a:ext cx="6444860" cy="5028406"/>
          </a:xfrm>
          <a:prstGeom prst="rect">
            <a:avLst/>
          </a:prstGeom>
        </p:spPr>
      </p:pic>
    </p:spTree>
    <p:extLst>
      <p:ext uri="{BB962C8B-B14F-4D97-AF65-F5344CB8AC3E}">
        <p14:creationId xmlns:p14="http://schemas.microsoft.com/office/powerpoint/2010/main" val="2971002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3: PHÂN TÍCH VÀ THIẾT KẾ</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330383" y="667217"/>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3.3 Đặc tả yêu cầu chức năng</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0D3CB8A7-D4E5-45DE-A5E5-82E77C945783}"/>
              </a:ext>
            </a:extLst>
          </p:cNvPr>
          <p:cNvSpPr txBox="1"/>
          <p:nvPr/>
        </p:nvSpPr>
        <p:spPr>
          <a:xfrm>
            <a:off x="906781" y="1213111"/>
            <a:ext cx="6146074" cy="523220"/>
          </a:xfrm>
          <a:prstGeom prst="rect">
            <a:avLst/>
          </a:prstGeom>
          <a:noFill/>
        </p:spPr>
        <p:txBody>
          <a:bodyPr wrap="square">
            <a:spAutoFit/>
          </a:bodyPr>
          <a:lstStyle/>
          <a:p>
            <a:r>
              <a:rPr lang="vi-VN" sz="2800">
                <a:ln w="0"/>
                <a:solidFill>
                  <a:schemeClr val="accent1"/>
                </a:solidFill>
                <a:effectLst>
                  <a:outerShdw blurRad="38100" dist="25400" dir="5400000" algn="ctr" rotWithShape="0">
                    <a:srgbClr val="6E747A">
                      <a:alpha val="43000"/>
                    </a:srgbClr>
                  </a:outerShdw>
                </a:effectLst>
                <a:ea typeface="DengXian" panose="02010600030101010101" pitchFamily="2" charset="-122"/>
                <a:cs typeface="Cordia New" panose="020B0304020202020204" pitchFamily="34" charset="-34"/>
              </a:rPr>
              <a:t>3.3.1 Đặt tả usecase UC002</a:t>
            </a:r>
            <a:endParaRPr lang="vi-VN" sz="2800">
              <a:ln w="0"/>
              <a:solidFill>
                <a:schemeClr val="accent1"/>
              </a:solidFill>
              <a:effectLst>
                <a:outerShdw blurRad="38100" dist="25400" dir="5400000" algn="ctr" rotWithShape="0">
                  <a:srgbClr val="6E747A">
                    <a:alpha val="43000"/>
                  </a:srgbClr>
                </a:outerShdw>
              </a:effectLst>
            </a:endParaRPr>
          </a:p>
        </p:txBody>
      </p:sp>
      <p:pic>
        <p:nvPicPr>
          <p:cNvPr id="7" name="Picture 9">
            <a:extLst>
              <a:ext uri="{FF2B5EF4-FFF2-40B4-BE49-F238E27FC236}">
                <a16:creationId xmlns:a16="http://schemas.microsoft.com/office/drawing/2014/main" id="{C842402C-9A89-4F28-926E-A544CACAE3F1}"/>
              </a:ext>
            </a:extLst>
          </p:cNvPr>
          <p:cNvPicPr/>
          <p:nvPr/>
        </p:nvPicPr>
        <p:blipFill>
          <a:blip r:embed="rId4"/>
          <a:stretch>
            <a:fillRect/>
          </a:stretch>
        </p:blipFill>
        <p:spPr>
          <a:xfrm>
            <a:off x="1845130" y="1874519"/>
            <a:ext cx="8351520" cy="4699515"/>
          </a:xfrm>
          <a:prstGeom prst="rect">
            <a:avLst/>
          </a:prstGeom>
        </p:spPr>
      </p:pic>
    </p:spTree>
    <p:extLst>
      <p:ext uri="{BB962C8B-B14F-4D97-AF65-F5344CB8AC3E}">
        <p14:creationId xmlns:p14="http://schemas.microsoft.com/office/powerpoint/2010/main" val="940996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3: PHÂN TÍCH VÀ THIẾT KẾ</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330383" y="667217"/>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3.3 Đặc tả yêu cầu chức năng</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0D3CB8A7-D4E5-45DE-A5E5-82E77C945783}"/>
              </a:ext>
            </a:extLst>
          </p:cNvPr>
          <p:cNvSpPr txBox="1"/>
          <p:nvPr/>
        </p:nvSpPr>
        <p:spPr>
          <a:xfrm>
            <a:off x="906781" y="1213111"/>
            <a:ext cx="6146074" cy="523220"/>
          </a:xfrm>
          <a:prstGeom prst="rect">
            <a:avLst/>
          </a:prstGeom>
          <a:noFill/>
        </p:spPr>
        <p:txBody>
          <a:bodyPr wrap="square">
            <a:spAutoFit/>
          </a:bodyPr>
          <a:lstStyle/>
          <a:p>
            <a:r>
              <a:rPr lang="vi-VN" sz="2800">
                <a:ln w="0"/>
                <a:solidFill>
                  <a:schemeClr val="accent1"/>
                </a:solidFill>
                <a:effectLst>
                  <a:outerShdw blurRad="38100" dist="25400" dir="5400000" algn="ctr" rotWithShape="0">
                    <a:srgbClr val="6E747A">
                      <a:alpha val="43000"/>
                    </a:srgbClr>
                  </a:outerShdw>
                </a:effectLst>
                <a:ea typeface="DengXian" panose="02010600030101010101" pitchFamily="2" charset="-122"/>
                <a:cs typeface="Cordia New" panose="020B0304020202020204" pitchFamily="34" charset="-34"/>
              </a:rPr>
              <a:t>3.3.1 Đặt tả usecase UC002</a:t>
            </a:r>
            <a:endParaRPr lang="vi-VN" sz="2800">
              <a:ln w="0"/>
              <a:solidFill>
                <a:schemeClr val="accent1"/>
              </a:solidFill>
              <a:effectLst>
                <a:outerShdw blurRad="38100" dist="25400" dir="5400000" algn="ctr" rotWithShape="0">
                  <a:srgbClr val="6E747A">
                    <a:alpha val="43000"/>
                  </a:srgbClr>
                </a:outerShdw>
              </a:effectLst>
            </a:endParaRPr>
          </a:p>
        </p:txBody>
      </p:sp>
      <p:pic>
        <p:nvPicPr>
          <p:cNvPr id="9" name="Picture 27">
            <a:extLst>
              <a:ext uri="{FF2B5EF4-FFF2-40B4-BE49-F238E27FC236}">
                <a16:creationId xmlns:a16="http://schemas.microsoft.com/office/drawing/2014/main" id="{DED63F81-6B82-453F-B07D-BEA13E9CB329}"/>
              </a:ext>
            </a:extLst>
          </p:cNvPr>
          <p:cNvPicPr/>
          <p:nvPr/>
        </p:nvPicPr>
        <p:blipFill rotWithShape="1">
          <a:blip r:embed="rId4"/>
          <a:srcRect b="13176"/>
          <a:stretch/>
        </p:blipFill>
        <p:spPr>
          <a:xfrm>
            <a:off x="1604089" y="1757217"/>
            <a:ext cx="8724899" cy="4877829"/>
          </a:xfrm>
          <a:prstGeom prst="rect">
            <a:avLst/>
          </a:prstGeom>
        </p:spPr>
      </p:pic>
    </p:spTree>
    <p:extLst>
      <p:ext uri="{BB962C8B-B14F-4D97-AF65-F5344CB8AC3E}">
        <p14:creationId xmlns:p14="http://schemas.microsoft.com/office/powerpoint/2010/main" val="196143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3: PHÂN TÍCH VÀ THIẾT KẾ</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330383" y="667217"/>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3.3 Đặc tả yêu cầu chức năng</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0D3CB8A7-D4E5-45DE-A5E5-82E77C945783}"/>
              </a:ext>
            </a:extLst>
          </p:cNvPr>
          <p:cNvSpPr txBox="1"/>
          <p:nvPr/>
        </p:nvSpPr>
        <p:spPr>
          <a:xfrm>
            <a:off x="906781" y="1213111"/>
            <a:ext cx="6146074" cy="523220"/>
          </a:xfrm>
          <a:prstGeom prst="rect">
            <a:avLst/>
          </a:prstGeom>
          <a:noFill/>
        </p:spPr>
        <p:txBody>
          <a:bodyPr wrap="square">
            <a:spAutoFit/>
          </a:bodyPr>
          <a:lstStyle/>
          <a:p>
            <a:r>
              <a:rPr lang="vi-VN" sz="2800">
                <a:ln w="0"/>
                <a:solidFill>
                  <a:schemeClr val="accent1"/>
                </a:solidFill>
                <a:effectLst>
                  <a:outerShdw blurRad="38100" dist="25400" dir="5400000" algn="ctr" rotWithShape="0">
                    <a:srgbClr val="6E747A">
                      <a:alpha val="43000"/>
                    </a:srgbClr>
                  </a:outerShdw>
                </a:effectLst>
                <a:ea typeface="DengXian" panose="02010600030101010101" pitchFamily="2" charset="-122"/>
                <a:cs typeface="Cordia New" panose="020B0304020202020204" pitchFamily="34" charset="-34"/>
              </a:rPr>
              <a:t>3.3.1 Đặt tả usecase UC003</a:t>
            </a:r>
            <a:endParaRPr lang="vi-VN" sz="2800">
              <a:ln w="0"/>
              <a:solidFill>
                <a:schemeClr val="accent1"/>
              </a:solidFill>
              <a:effectLst>
                <a:outerShdw blurRad="38100" dist="25400" dir="5400000" algn="ctr" rotWithShape="0">
                  <a:srgbClr val="6E747A">
                    <a:alpha val="43000"/>
                  </a:srgbClr>
                </a:outerShdw>
              </a:effectLst>
            </a:endParaRPr>
          </a:p>
        </p:txBody>
      </p:sp>
      <p:pic>
        <p:nvPicPr>
          <p:cNvPr id="3" name="Hình ảnh 2">
            <a:extLst>
              <a:ext uri="{FF2B5EF4-FFF2-40B4-BE49-F238E27FC236}">
                <a16:creationId xmlns:a16="http://schemas.microsoft.com/office/drawing/2014/main" id="{61E2A200-6DDB-4792-95E4-E59535F2145C}"/>
              </a:ext>
            </a:extLst>
          </p:cNvPr>
          <p:cNvPicPr>
            <a:picLocks noChangeAspect="1"/>
          </p:cNvPicPr>
          <p:nvPr/>
        </p:nvPicPr>
        <p:blipFill>
          <a:blip r:embed="rId4"/>
          <a:stretch>
            <a:fillRect/>
          </a:stretch>
        </p:blipFill>
        <p:spPr>
          <a:xfrm>
            <a:off x="5910341" y="667217"/>
            <a:ext cx="5651141" cy="5998590"/>
          </a:xfrm>
          <a:prstGeom prst="rect">
            <a:avLst/>
          </a:prstGeom>
        </p:spPr>
      </p:pic>
    </p:spTree>
    <p:extLst>
      <p:ext uri="{BB962C8B-B14F-4D97-AF65-F5344CB8AC3E}">
        <p14:creationId xmlns:p14="http://schemas.microsoft.com/office/powerpoint/2010/main" val="2603680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3: PHÂN TÍCH VÀ THIẾT KẾ</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330383" y="667217"/>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3.3 Đặc tả yêu cầu chức năng</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0D3CB8A7-D4E5-45DE-A5E5-82E77C945783}"/>
              </a:ext>
            </a:extLst>
          </p:cNvPr>
          <p:cNvSpPr txBox="1"/>
          <p:nvPr/>
        </p:nvSpPr>
        <p:spPr>
          <a:xfrm>
            <a:off x="906781" y="1213111"/>
            <a:ext cx="6146074" cy="523220"/>
          </a:xfrm>
          <a:prstGeom prst="rect">
            <a:avLst/>
          </a:prstGeom>
          <a:noFill/>
        </p:spPr>
        <p:txBody>
          <a:bodyPr wrap="square">
            <a:spAutoFit/>
          </a:bodyPr>
          <a:lstStyle/>
          <a:p>
            <a:r>
              <a:rPr lang="vi-VN" sz="2800">
                <a:ln w="0"/>
                <a:solidFill>
                  <a:schemeClr val="accent1"/>
                </a:solidFill>
                <a:effectLst>
                  <a:outerShdw blurRad="38100" dist="25400" dir="5400000" algn="ctr" rotWithShape="0">
                    <a:srgbClr val="6E747A">
                      <a:alpha val="43000"/>
                    </a:srgbClr>
                  </a:outerShdw>
                </a:effectLst>
                <a:ea typeface="DengXian" panose="02010600030101010101" pitchFamily="2" charset="-122"/>
                <a:cs typeface="Cordia New" panose="020B0304020202020204" pitchFamily="34" charset="-34"/>
              </a:rPr>
              <a:t>3.3.1 Đặt tả usecase UC003</a:t>
            </a:r>
            <a:endParaRPr lang="vi-VN" sz="2800">
              <a:ln w="0"/>
              <a:solidFill>
                <a:schemeClr val="accent1"/>
              </a:solidFill>
              <a:effectLst>
                <a:outerShdw blurRad="38100" dist="25400" dir="5400000" algn="ctr" rotWithShape="0">
                  <a:srgbClr val="6E747A">
                    <a:alpha val="43000"/>
                  </a:srgbClr>
                </a:outerShdw>
              </a:effectLst>
            </a:endParaRPr>
          </a:p>
        </p:txBody>
      </p:sp>
      <p:grpSp>
        <p:nvGrpSpPr>
          <p:cNvPr id="10" name="Nhóm 9">
            <a:extLst>
              <a:ext uri="{FF2B5EF4-FFF2-40B4-BE49-F238E27FC236}">
                <a16:creationId xmlns:a16="http://schemas.microsoft.com/office/drawing/2014/main" id="{D4E678D0-FBCF-4620-A47E-D9F18B3FE4F5}"/>
              </a:ext>
            </a:extLst>
          </p:cNvPr>
          <p:cNvGrpSpPr/>
          <p:nvPr/>
        </p:nvGrpSpPr>
        <p:grpSpPr>
          <a:xfrm>
            <a:off x="5623560" y="1943822"/>
            <a:ext cx="6270639" cy="1787107"/>
            <a:chOff x="5699760" y="875526"/>
            <a:chExt cx="6270639" cy="1787107"/>
          </a:xfrm>
        </p:grpSpPr>
        <p:pic>
          <p:nvPicPr>
            <p:cNvPr id="4" name="Hình ảnh 3">
              <a:extLst>
                <a:ext uri="{FF2B5EF4-FFF2-40B4-BE49-F238E27FC236}">
                  <a16:creationId xmlns:a16="http://schemas.microsoft.com/office/drawing/2014/main" id="{009D6686-7414-49A4-81B4-56732BF4E2D3}"/>
                </a:ext>
              </a:extLst>
            </p:cNvPr>
            <p:cNvPicPr>
              <a:picLocks noChangeAspect="1"/>
            </p:cNvPicPr>
            <p:nvPr/>
          </p:nvPicPr>
          <p:blipFill>
            <a:blip r:embed="rId4"/>
            <a:stretch>
              <a:fillRect/>
            </a:stretch>
          </p:blipFill>
          <p:spPr>
            <a:xfrm>
              <a:off x="5699760" y="875526"/>
              <a:ext cx="6259260" cy="1320135"/>
            </a:xfrm>
            <a:prstGeom prst="rect">
              <a:avLst/>
            </a:prstGeom>
          </p:spPr>
        </p:pic>
        <p:pic>
          <p:nvPicPr>
            <p:cNvPr id="9" name="Hình ảnh 8">
              <a:extLst>
                <a:ext uri="{FF2B5EF4-FFF2-40B4-BE49-F238E27FC236}">
                  <a16:creationId xmlns:a16="http://schemas.microsoft.com/office/drawing/2014/main" id="{B4D9FC92-CA50-4CD6-8C02-3DE940B357C9}"/>
                </a:ext>
              </a:extLst>
            </p:cNvPr>
            <p:cNvPicPr>
              <a:picLocks noChangeAspect="1"/>
            </p:cNvPicPr>
            <p:nvPr/>
          </p:nvPicPr>
          <p:blipFill>
            <a:blip r:embed="rId5"/>
            <a:stretch>
              <a:fillRect/>
            </a:stretch>
          </p:blipFill>
          <p:spPr>
            <a:xfrm>
              <a:off x="5699760" y="2241556"/>
              <a:ext cx="6270639" cy="421077"/>
            </a:xfrm>
            <a:prstGeom prst="rect">
              <a:avLst/>
            </a:prstGeom>
          </p:spPr>
        </p:pic>
      </p:grpSp>
    </p:spTree>
    <p:extLst>
      <p:ext uri="{BB962C8B-B14F-4D97-AF65-F5344CB8AC3E}">
        <p14:creationId xmlns:p14="http://schemas.microsoft.com/office/powerpoint/2010/main" val="3576437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3: PHÂN TÍCH VÀ THIẾT KẾ</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330383" y="667217"/>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3.3 Đặc tả yêu cầu chức năng</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0D3CB8A7-D4E5-45DE-A5E5-82E77C945783}"/>
              </a:ext>
            </a:extLst>
          </p:cNvPr>
          <p:cNvSpPr txBox="1"/>
          <p:nvPr/>
        </p:nvSpPr>
        <p:spPr>
          <a:xfrm>
            <a:off x="906781" y="1213111"/>
            <a:ext cx="6146074" cy="523220"/>
          </a:xfrm>
          <a:prstGeom prst="rect">
            <a:avLst/>
          </a:prstGeom>
          <a:noFill/>
        </p:spPr>
        <p:txBody>
          <a:bodyPr wrap="square">
            <a:spAutoFit/>
          </a:bodyPr>
          <a:lstStyle/>
          <a:p>
            <a:r>
              <a:rPr lang="vi-VN" sz="2800">
                <a:ln w="0"/>
                <a:solidFill>
                  <a:schemeClr val="accent1"/>
                </a:solidFill>
                <a:effectLst>
                  <a:outerShdw blurRad="38100" dist="25400" dir="5400000" algn="ctr" rotWithShape="0">
                    <a:srgbClr val="6E747A">
                      <a:alpha val="43000"/>
                    </a:srgbClr>
                  </a:outerShdw>
                </a:effectLst>
                <a:ea typeface="DengXian" panose="02010600030101010101" pitchFamily="2" charset="-122"/>
                <a:cs typeface="Cordia New" panose="020B0304020202020204" pitchFamily="34" charset="-34"/>
              </a:rPr>
              <a:t>3.3.1 Đặt tả usecase UC003</a:t>
            </a:r>
            <a:endParaRPr lang="vi-VN" sz="2800">
              <a:ln w="0"/>
              <a:solidFill>
                <a:schemeClr val="accent1"/>
              </a:solidFill>
              <a:effectLst>
                <a:outerShdw blurRad="38100" dist="25400" dir="5400000" algn="ctr" rotWithShape="0">
                  <a:srgbClr val="6E747A">
                    <a:alpha val="43000"/>
                  </a:srgbClr>
                </a:outerShdw>
              </a:effectLst>
            </a:endParaRPr>
          </a:p>
        </p:txBody>
      </p:sp>
      <p:pic>
        <p:nvPicPr>
          <p:cNvPr id="11" name="Hình ảnh 10">
            <a:extLst>
              <a:ext uri="{FF2B5EF4-FFF2-40B4-BE49-F238E27FC236}">
                <a16:creationId xmlns:a16="http://schemas.microsoft.com/office/drawing/2014/main" id="{762C7146-AEB6-4F29-AFE3-8D62B844297E}"/>
              </a:ext>
            </a:extLst>
          </p:cNvPr>
          <p:cNvPicPr/>
          <p:nvPr/>
        </p:nvPicPr>
        <p:blipFill>
          <a:blip r:embed="rId4"/>
          <a:stretch>
            <a:fillRect/>
          </a:stretch>
        </p:blipFill>
        <p:spPr>
          <a:xfrm>
            <a:off x="1421209" y="1937680"/>
            <a:ext cx="8907779" cy="4756526"/>
          </a:xfrm>
          <a:prstGeom prst="rect">
            <a:avLst/>
          </a:prstGeom>
        </p:spPr>
      </p:pic>
    </p:spTree>
    <p:extLst>
      <p:ext uri="{BB962C8B-B14F-4D97-AF65-F5344CB8AC3E}">
        <p14:creationId xmlns:p14="http://schemas.microsoft.com/office/powerpoint/2010/main" val="2501180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3: PHÂN TÍCH VÀ THIẾT KẾ</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330383" y="667217"/>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3.3 Đặc tả yêu cầu chức năng</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0D3CB8A7-D4E5-45DE-A5E5-82E77C945783}"/>
              </a:ext>
            </a:extLst>
          </p:cNvPr>
          <p:cNvSpPr txBox="1"/>
          <p:nvPr/>
        </p:nvSpPr>
        <p:spPr>
          <a:xfrm>
            <a:off x="906781" y="1213111"/>
            <a:ext cx="6146074" cy="523220"/>
          </a:xfrm>
          <a:prstGeom prst="rect">
            <a:avLst/>
          </a:prstGeom>
          <a:noFill/>
        </p:spPr>
        <p:txBody>
          <a:bodyPr wrap="square">
            <a:spAutoFit/>
          </a:bodyPr>
          <a:lstStyle/>
          <a:p>
            <a:r>
              <a:rPr lang="vi-VN" sz="2800">
                <a:ln w="0"/>
                <a:solidFill>
                  <a:schemeClr val="accent1"/>
                </a:solidFill>
                <a:effectLst>
                  <a:outerShdw blurRad="38100" dist="25400" dir="5400000" algn="ctr" rotWithShape="0">
                    <a:srgbClr val="6E747A">
                      <a:alpha val="43000"/>
                    </a:srgbClr>
                  </a:outerShdw>
                </a:effectLst>
                <a:ea typeface="DengXian" panose="02010600030101010101" pitchFamily="2" charset="-122"/>
                <a:cs typeface="Cordia New" panose="020B0304020202020204" pitchFamily="34" charset="-34"/>
              </a:rPr>
              <a:t>3.3.1 Đặt tả usecase UC003</a:t>
            </a:r>
            <a:endParaRPr lang="vi-VN" sz="2800">
              <a:ln w="0"/>
              <a:solidFill>
                <a:schemeClr val="accent1"/>
              </a:solidFill>
              <a:effectLst>
                <a:outerShdw blurRad="38100" dist="25400" dir="5400000" algn="ctr" rotWithShape="0">
                  <a:srgbClr val="6E747A">
                    <a:alpha val="43000"/>
                  </a:srgbClr>
                </a:outerShdw>
              </a:effectLst>
            </a:endParaRPr>
          </a:p>
        </p:txBody>
      </p:sp>
      <p:pic>
        <p:nvPicPr>
          <p:cNvPr id="7" name="Hình ảnh 6">
            <a:extLst>
              <a:ext uri="{FF2B5EF4-FFF2-40B4-BE49-F238E27FC236}">
                <a16:creationId xmlns:a16="http://schemas.microsoft.com/office/drawing/2014/main" id="{2A8E30D7-B68A-4295-A2C2-EE135C1A557B}"/>
              </a:ext>
            </a:extLst>
          </p:cNvPr>
          <p:cNvPicPr/>
          <p:nvPr/>
        </p:nvPicPr>
        <p:blipFill>
          <a:blip r:embed="rId4"/>
          <a:stretch>
            <a:fillRect/>
          </a:stretch>
        </p:blipFill>
        <p:spPr>
          <a:xfrm>
            <a:off x="2160814" y="1757217"/>
            <a:ext cx="7298870" cy="4952470"/>
          </a:xfrm>
          <a:prstGeom prst="rect">
            <a:avLst/>
          </a:prstGeom>
        </p:spPr>
      </p:pic>
    </p:spTree>
    <p:extLst>
      <p:ext uri="{BB962C8B-B14F-4D97-AF65-F5344CB8AC3E}">
        <p14:creationId xmlns:p14="http://schemas.microsoft.com/office/powerpoint/2010/main" val="2544935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46"/>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3: PHÂN TÍCH VÀ THIẾT KẾ</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738303" y="579877"/>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3.4 Database</a:t>
            </a:r>
            <a:endParaRPr lang="vi-VN" sz="3200">
              <a:ln w="0"/>
              <a:solidFill>
                <a:schemeClr val="accent1"/>
              </a:solidFill>
              <a:effectLst>
                <a:outerShdw blurRad="38100" dist="25400" dir="5400000" algn="ctr" rotWithShape="0">
                  <a:srgbClr val="6E747A">
                    <a:alpha val="43000"/>
                  </a:srgbClr>
                </a:outerShdw>
              </a:effectLst>
            </a:endParaRPr>
          </a:p>
        </p:txBody>
      </p:sp>
      <p:pic>
        <p:nvPicPr>
          <p:cNvPr id="9" name="Picture 48">
            <a:extLst>
              <a:ext uri="{FF2B5EF4-FFF2-40B4-BE49-F238E27FC236}">
                <a16:creationId xmlns:a16="http://schemas.microsoft.com/office/drawing/2014/main" id="{8446BA64-3D49-44B4-8A9B-A102447894F1}"/>
              </a:ext>
            </a:extLst>
          </p:cNvPr>
          <p:cNvPicPr/>
          <p:nvPr/>
        </p:nvPicPr>
        <p:blipFill>
          <a:blip r:embed="rId4"/>
          <a:stretch>
            <a:fillRect/>
          </a:stretch>
        </p:blipFill>
        <p:spPr>
          <a:xfrm>
            <a:off x="1691640" y="1164652"/>
            <a:ext cx="8808720" cy="5604266"/>
          </a:xfrm>
          <a:prstGeom prst="rect">
            <a:avLst/>
          </a:prstGeom>
        </p:spPr>
      </p:pic>
    </p:spTree>
    <p:extLst>
      <p:ext uri="{BB962C8B-B14F-4D97-AF65-F5344CB8AC3E}">
        <p14:creationId xmlns:p14="http://schemas.microsoft.com/office/powerpoint/2010/main" val="1821155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7" name="Hộp Văn bản 6">
            <a:extLst>
              <a:ext uri="{FF2B5EF4-FFF2-40B4-BE49-F238E27FC236}">
                <a16:creationId xmlns:a16="http://schemas.microsoft.com/office/drawing/2014/main" id="{133F2EF8-E1C7-48A1-B329-EE6E4B5EE5A6}"/>
              </a:ext>
            </a:extLst>
          </p:cNvPr>
          <p:cNvSpPr txBox="1"/>
          <p:nvPr/>
        </p:nvSpPr>
        <p:spPr>
          <a:xfrm>
            <a:off x="1107232" y="0"/>
            <a:ext cx="8567834" cy="703078"/>
          </a:xfrm>
          <a:prstGeom prst="rect">
            <a:avLst/>
          </a:prstGeom>
          <a:noFill/>
        </p:spPr>
        <p:txBody>
          <a:bodyPr wrap="square">
            <a:spAutoFit/>
          </a:bodyPr>
          <a:lstStyle/>
          <a:p>
            <a:pPr>
              <a:lnSpc>
                <a:spcPct val="107000"/>
              </a:lnSpc>
              <a:spcBef>
                <a:spcPts val="1200"/>
              </a:spcBef>
            </a:pPr>
            <a:r>
              <a:rPr lang="vi-VN" sz="4000" b="1" kern="0" spc="50">
                <a:ln w="9525" cmpd="sng">
                  <a:solidFill>
                    <a:srgbClr val="C00000"/>
                  </a:solidFill>
                  <a:prstDash val="solid"/>
                </a:ln>
                <a:solidFill>
                  <a:srgbClr val="70AD47">
                    <a:tint val="1000"/>
                  </a:srgbClr>
                </a:solidFill>
                <a:effectLst>
                  <a:glow rad="38100">
                    <a:schemeClr val="accent1">
                      <a:alpha val="40000"/>
                    </a:schemeClr>
                  </a:glow>
                </a:effectLst>
                <a:ea typeface="DengXian Light" panose="02010600030101010101" pitchFamily="2" charset="-122"/>
                <a:cs typeface="Angsana New" panose="02020603050405020304" pitchFamily="18" charset="-34"/>
              </a:rPr>
              <a:t>CHƯƠNG 1: GIỚI THIỆU</a:t>
            </a:r>
          </a:p>
        </p:txBody>
      </p:sp>
      <p:sp>
        <p:nvSpPr>
          <p:cNvPr id="6" name="Hộp Văn bản 5">
            <a:extLst>
              <a:ext uri="{FF2B5EF4-FFF2-40B4-BE49-F238E27FC236}">
                <a16:creationId xmlns:a16="http://schemas.microsoft.com/office/drawing/2014/main" id="{8F8E5B49-0459-4CC2-93E0-1A3955BDDEF1}"/>
              </a:ext>
            </a:extLst>
          </p:cNvPr>
          <p:cNvSpPr txBox="1"/>
          <p:nvPr/>
        </p:nvSpPr>
        <p:spPr>
          <a:xfrm>
            <a:off x="2516934" y="575778"/>
            <a:ext cx="6097554" cy="584775"/>
          </a:xfrm>
          <a:prstGeom prst="rect">
            <a:avLst/>
          </a:prstGeom>
          <a:noFill/>
        </p:spPr>
        <p:txBody>
          <a:bodyPr wrap="square">
            <a:spAutoFit/>
          </a:bodyPr>
          <a:lstStyle/>
          <a:p>
            <a:r>
              <a:rPr lang="en-US"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1.3 </a:t>
            </a:r>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Phạm vi đề tài</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6B55F9B8-55BE-4102-BAF3-A9BF73804A2A}"/>
              </a:ext>
            </a:extLst>
          </p:cNvPr>
          <p:cNvSpPr txBox="1"/>
          <p:nvPr/>
        </p:nvSpPr>
        <p:spPr>
          <a:xfrm>
            <a:off x="985934" y="2501166"/>
            <a:ext cx="10873274" cy="2825004"/>
          </a:xfrm>
          <a:prstGeom prst="rect">
            <a:avLst/>
          </a:prstGeom>
          <a:noFill/>
        </p:spPr>
        <p:txBody>
          <a:bodyPr wrap="square">
            <a:spAutoFit/>
          </a:bodyPr>
          <a:lstStyle/>
          <a:p>
            <a:pPr marL="457200">
              <a:lnSpc>
                <a:spcPct val="107000"/>
              </a:lnSpc>
              <a:spcAft>
                <a:spcPts val="800"/>
              </a:spcAft>
            </a:pPr>
            <a:r>
              <a:rPr lang="vi-VN" sz="2800">
                <a:effectLst/>
                <a:ea typeface="DengXian" panose="02010600030101010101" pitchFamily="2" charset="-122"/>
                <a:cs typeface="Cordia New" panose="020B0304020202020204" pitchFamily="34" charset="-34"/>
              </a:rPr>
              <a:t>Hệ thống được xây dựng phục vụ cho người dùng là chủ yếu. Các chức năng được sử dụng như chat, gửi hình ảnh, file video thông báo tin nhắn, … được sử dụng cho tất cả những người đăng nhập.  Chức năng tạo nhóm chat được phân quyền gồm chủ phòng(thêm, xóa thành viên) và các thành viên (rời khỏi nhóm chat)</a:t>
            </a:r>
          </a:p>
        </p:txBody>
      </p:sp>
    </p:spTree>
    <p:extLst>
      <p:ext uri="{BB962C8B-B14F-4D97-AF65-F5344CB8AC3E}">
        <p14:creationId xmlns:p14="http://schemas.microsoft.com/office/powerpoint/2010/main" val="3166110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46"/>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4: HIỆN THỰC</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738303" y="579877"/>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4.1 Cấu hình phần cứng, phần mềm</a:t>
            </a:r>
            <a:endParaRPr lang="vi-VN" sz="3200">
              <a:ln w="0"/>
              <a:solidFill>
                <a:schemeClr val="accent1"/>
              </a:solidFill>
              <a:effectLst>
                <a:outerShdw blurRad="38100" dist="25400" dir="5400000" algn="ctr" rotWithShape="0">
                  <a:srgbClr val="6E747A">
                    <a:alpha val="43000"/>
                  </a:srgbClr>
                </a:outerShdw>
              </a:effectLst>
            </a:endParaRPr>
          </a:p>
        </p:txBody>
      </p:sp>
      <p:sp>
        <p:nvSpPr>
          <p:cNvPr id="7" name="Hộp Văn bản 6">
            <a:extLst>
              <a:ext uri="{FF2B5EF4-FFF2-40B4-BE49-F238E27FC236}">
                <a16:creationId xmlns:a16="http://schemas.microsoft.com/office/drawing/2014/main" id="{05D10F34-AA1A-4CC9-830C-531EEEF1DE95}"/>
              </a:ext>
            </a:extLst>
          </p:cNvPr>
          <p:cNvSpPr txBox="1"/>
          <p:nvPr/>
        </p:nvSpPr>
        <p:spPr>
          <a:xfrm>
            <a:off x="3840480" y="2520514"/>
            <a:ext cx="8183880" cy="2524858"/>
          </a:xfrm>
          <a:prstGeom prst="rect">
            <a:avLst/>
          </a:prstGeom>
          <a:noFill/>
        </p:spPr>
        <p:txBody>
          <a:bodyPr wrap="square">
            <a:spAutoFit/>
          </a:bodyPr>
          <a:lstStyle/>
          <a:p>
            <a:pPr marL="457200" indent="-228600" algn="just">
              <a:lnSpc>
                <a:spcPct val="150000"/>
              </a:lnSpc>
              <a:spcBef>
                <a:spcPts val="600"/>
              </a:spcBef>
              <a:spcAft>
                <a:spcPts val="600"/>
              </a:spcAft>
            </a:pPr>
            <a:r>
              <a:rPr lang="en-US" sz="3200" b="0">
                <a:solidFill>
                  <a:srgbClr val="000000"/>
                </a:solidFill>
                <a:effectLst/>
                <a:latin typeface="Arial" panose="020B0604020202020204" pitchFamily="34" charset="0"/>
                <a:ea typeface="Times New Roman" panose="02020603050405020304" pitchFamily="18" charset="0"/>
                <a:cs typeface="Arial" panose="020B0604020202020204" pitchFamily="34" charset="0"/>
              </a:rPr>
              <a:t>CPU: Từ Intel core i3 10800H trở lên</a:t>
            </a:r>
            <a:endParaRPr lang="vi-VN" sz="3200" b="1">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457200" indent="-228600" algn="just">
              <a:lnSpc>
                <a:spcPct val="150000"/>
              </a:lnSpc>
              <a:spcBef>
                <a:spcPts val="600"/>
              </a:spcBef>
              <a:spcAft>
                <a:spcPts val="600"/>
              </a:spcAft>
            </a:pPr>
            <a:r>
              <a:rPr lang="en-US" sz="3200" b="0">
                <a:solidFill>
                  <a:srgbClr val="000000"/>
                </a:solidFill>
                <a:effectLst/>
                <a:latin typeface="Arial" panose="020B0604020202020204" pitchFamily="34" charset="0"/>
                <a:ea typeface="Times New Roman" panose="02020603050405020304" pitchFamily="18" charset="0"/>
                <a:cs typeface="Arial" panose="020B0604020202020204" pitchFamily="34" charset="0"/>
              </a:rPr>
              <a:t>Ram: Từ 4gb</a:t>
            </a:r>
            <a:endParaRPr lang="vi-VN" sz="3200" b="1">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457200" indent="-228600" algn="just">
              <a:lnSpc>
                <a:spcPct val="150000"/>
              </a:lnSpc>
              <a:spcBef>
                <a:spcPts val="600"/>
              </a:spcBef>
              <a:spcAft>
                <a:spcPts val="600"/>
              </a:spcAft>
            </a:pPr>
            <a:r>
              <a:rPr lang="en-US" sz="3200" b="0">
                <a:solidFill>
                  <a:srgbClr val="000000"/>
                </a:solidFill>
                <a:effectLst/>
                <a:latin typeface="Arial" panose="020B0604020202020204" pitchFamily="34" charset="0"/>
                <a:ea typeface="Times New Roman" panose="02020603050405020304" pitchFamily="18" charset="0"/>
                <a:cs typeface="Arial" panose="020B0604020202020204" pitchFamily="34" charset="0"/>
              </a:rPr>
              <a:t>Ổ cứng 500MB trở lên</a:t>
            </a:r>
            <a:endParaRPr lang="vi-VN" sz="3200" b="1">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4163940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4: HIỆN THỰC</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738303" y="579877"/>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4.2 Giao diện hệ thống (WEB)</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2C1A372B-784E-420F-9AFF-7A44878CBC54}"/>
              </a:ext>
            </a:extLst>
          </p:cNvPr>
          <p:cNvSpPr txBox="1"/>
          <p:nvPr/>
        </p:nvSpPr>
        <p:spPr>
          <a:xfrm>
            <a:off x="3357697" y="1164652"/>
            <a:ext cx="6096000" cy="522259"/>
          </a:xfrm>
          <a:prstGeom prst="rect">
            <a:avLst/>
          </a:prstGeom>
          <a:noFill/>
        </p:spPr>
        <p:txBody>
          <a:bodyPr wrap="square">
            <a:spAutoFit/>
          </a:bodyPr>
          <a:lstStyle/>
          <a:p>
            <a:pPr>
              <a:lnSpc>
                <a:spcPct val="107000"/>
              </a:lnSpc>
              <a:spcBef>
                <a:spcPts val="200"/>
              </a:spcBef>
            </a:pPr>
            <a:r>
              <a:rPr lang="en-US"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4.2.1 Màn hình Login</a:t>
            </a:r>
            <a:endParaRPr lang="vi-VN"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endParaRPr>
          </a:p>
        </p:txBody>
      </p:sp>
      <p:pic>
        <p:nvPicPr>
          <p:cNvPr id="9" name="Picture 2">
            <a:extLst>
              <a:ext uri="{FF2B5EF4-FFF2-40B4-BE49-F238E27FC236}">
                <a16:creationId xmlns:a16="http://schemas.microsoft.com/office/drawing/2014/main" id="{DC461CA6-7977-482F-AD0E-6110BA5CD931}"/>
              </a:ext>
            </a:extLst>
          </p:cNvPr>
          <p:cNvPicPr/>
          <p:nvPr/>
        </p:nvPicPr>
        <p:blipFill>
          <a:blip r:embed="rId4"/>
          <a:stretch>
            <a:fillRect/>
          </a:stretch>
        </p:blipFill>
        <p:spPr>
          <a:xfrm>
            <a:off x="1826351" y="1744529"/>
            <a:ext cx="9122773" cy="4960020"/>
          </a:xfrm>
          <a:prstGeom prst="rect">
            <a:avLst/>
          </a:prstGeom>
        </p:spPr>
      </p:pic>
    </p:spTree>
    <p:extLst>
      <p:ext uri="{BB962C8B-B14F-4D97-AF65-F5344CB8AC3E}">
        <p14:creationId xmlns:p14="http://schemas.microsoft.com/office/powerpoint/2010/main" val="40040780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4: HIỆN THỰC</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738303" y="579877"/>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4.2 Giao diện hệ thống (WEB)</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2C1A372B-784E-420F-9AFF-7A44878CBC54}"/>
              </a:ext>
            </a:extLst>
          </p:cNvPr>
          <p:cNvSpPr txBox="1"/>
          <p:nvPr/>
        </p:nvSpPr>
        <p:spPr>
          <a:xfrm>
            <a:off x="3357697" y="1164652"/>
            <a:ext cx="6096000" cy="522259"/>
          </a:xfrm>
          <a:prstGeom prst="rect">
            <a:avLst/>
          </a:prstGeom>
          <a:noFill/>
        </p:spPr>
        <p:txBody>
          <a:bodyPr wrap="square">
            <a:spAutoFit/>
          </a:bodyPr>
          <a:lstStyle/>
          <a:p>
            <a:pPr>
              <a:lnSpc>
                <a:spcPct val="107000"/>
              </a:lnSpc>
              <a:spcBef>
                <a:spcPts val="200"/>
              </a:spcBef>
            </a:pPr>
            <a:r>
              <a:rPr lang="en-US"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4.2.2 Màn hình Sign up</a:t>
            </a:r>
            <a:endParaRPr lang="vi-VN"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endParaRPr>
          </a:p>
        </p:txBody>
      </p:sp>
      <p:pic>
        <p:nvPicPr>
          <p:cNvPr id="7" name="Picture 4">
            <a:extLst>
              <a:ext uri="{FF2B5EF4-FFF2-40B4-BE49-F238E27FC236}">
                <a16:creationId xmlns:a16="http://schemas.microsoft.com/office/drawing/2014/main" id="{0DABC114-185B-4891-ABAE-B7204147107A}"/>
              </a:ext>
            </a:extLst>
          </p:cNvPr>
          <p:cNvPicPr/>
          <p:nvPr/>
        </p:nvPicPr>
        <p:blipFill>
          <a:blip r:embed="rId4"/>
          <a:stretch>
            <a:fillRect/>
          </a:stretch>
        </p:blipFill>
        <p:spPr>
          <a:xfrm>
            <a:off x="1515136" y="1686911"/>
            <a:ext cx="9161728" cy="4970433"/>
          </a:xfrm>
          <a:prstGeom prst="rect">
            <a:avLst/>
          </a:prstGeom>
        </p:spPr>
      </p:pic>
    </p:spTree>
    <p:extLst>
      <p:ext uri="{BB962C8B-B14F-4D97-AF65-F5344CB8AC3E}">
        <p14:creationId xmlns:p14="http://schemas.microsoft.com/office/powerpoint/2010/main" val="34095890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4: HIỆN THỰC</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738303" y="579877"/>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4.2 Giao diện hệ thống (WEB)</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2C1A372B-784E-420F-9AFF-7A44878CBC54}"/>
              </a:ext>
            </a:extLst>
          </p:cNvPr>
          <p:cNvSpPr txBox="1"/>
          <p:nvPr/>
        </p:nvSpPr>
        <p:spPr>
          <a:xfrm>
            <a:off x="3357697" y="1164652"/>
            <a:ext cx="6096000" cy="522259"/>
          </a:xfrm>
          <a:prstGeom prst="rect">
            <a:avLst/>
          </a:prstGeom>
          <a:noFill/>
        </p:spPr>
        <p:txBody>
          <a:bodyPr wrap="square">
            <a:spAutoFit/>
          </a:bodyPr>
          <a:lstStyle/>
          <a:p>
            <a:pPr>
              <a:lnSpc>
                <a:spcPct val="107000"/>
              </a:lnSpc>
              <a:spcBef>
                <a:spcPts val="200"/>
              </a:spcBef>
            </a:pPr>
            <a:r>
              <a:rPr lang="en-US"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4.2.3 Màn hình Chat</a:t>
            </a:r>
            <a:endParaRPr lang="vi-VN"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endParaRPr>
          </a:p>
        </p:txBody>
      </p:sp>
      <p:pic>
        <p:nvPicPr>
          <p:cNvPr id="9" name="Picture 8" descr="Ảnh có chứa văn bản&#10;&#10;Mô tả được tạo tự động">
            <a:extLst>
              <a:ext uri="{FF2B5EF4-FFF2-40B4-BE49-F238E27FC236}">
                <a16:creationId xmlns:a16="http://schemas.microsoft.com/office/drawing/2014/main" id="{F292D412-72CB-4827-A696-3F408ED3A293}"/>
              </a:ext>
            </a:extLst>
          </p:cNvPr>
          <p:cNvPicPr/>
          <p:nvPr/>
        </p:nvPicPr>
        <p:blipFill>
          <a:blip r:embed="rId4"/>
          <a:stretch>
            <a:fillRect/>
          </a:stretch>
        </p:blipFill>
        <p:spPr>
          <a:xfrm>
            <a:off x="1811070" y="1686911"/>
            <a:ext cx="9409923" cy="5079951"/>
          </a:xfrm>
          <a:prstGeom prst="rect">
            <a:avLst/>
          </a:prstGeom>
        </p:spPr>
      </p:pic>
    </p:spTree>
    <p:extLst>
      <p:ext uri="{BB962C8B-B14F-4D97-AF65-F5344CB8AC3E}">
        <p14:creationId xmlns:p14="http://schemas.microsoft.com/office/powerpoint/2010/main" val="1363661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4: HIỆN THỰC</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738303" y="579877"/>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4.2 Giao diện hệ thống (WEB)</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2C1A372B-784E-420F-9AFF-7A44878CBC54}"/>
              </a:ext>
            </a:extLst>
          </p:cNvPr>
          <p:cNvSpPr txBox="1"/>
          <p:nvPr/>
        </p:nvSpPr>
        <p:spPr>
          <a:xfrm>
            <a:off x="3357697" y="1164652"/>
            <a:ext cx="6096000" cy="522259"/>
          </a:xfrm>
          <a:prstGeom prst="rect">
            <a:avLst/>
          </a:prstGeom>
          <a:noFill/>
        </p:spPr>
        <p:txBody>
          <a:bodyPr wrap="square">
            <a:spAutoFit/>
          </a:bodyPr>
          <a:lstStyle/>
          <a:p>
            <a:pPr>
              <a:lnSpc>
                <a:spcPct val="107000"/>
              </a:lnSpc>
              <a:spcBef>
                <a:spcPts val="200"/>
              </a:spcBef>
            </a:pPr>
            <a:r>
              <a:rPr lang="en-US"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4.2.4 Khung search</a:t>
            </a:r>
            <a:endParaRPr lang="vi-VN"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endParaRPr>
          </a:p>
        </p:txBody>
      </p:sp>
      <p:pic>
        <p:nvPicPr>
          <p:cNvPr id="7" name="Hình ảnh 6" descr="Ảnh có chứa văn bản&#10;&#10;Mô tả được tạo tự động">
            <a:extLst>
              <a:ext uri="{FF2B5EF4-FFF2-40B4-BE49-F238E27FC236}">
                <a16:creationId xmlns:a16="http://schemas.microsoft.com/office/drawing/2014/main" id="{D2BC411E-D20F-4BF5-89BD-6F6DA2907A14}"/>
              </a:ext>
            </a:extLst>
          </p:cNvPr>
          <p:cNvPicPr/>
          <p:nvPr/>
        </p:nvPicPr>
        <p:blipFill>
          <a:blip r:embed="rId4"/>
          <a:stretch>
            <a:fillRect/>
          </a:stretch>
        </p:blipFill>
        <p:spPr>
          <a:xfrm>
            <a:off x="2503169" y="2426672"/>
            <a:ext cx="7583919" cy="2145327"/>
          </a:xfrm>
          <a:prstGeom prst="rect">
            <a:avLst/>
          </a:prstGeom>
        </p:spPr>
      </p:pic>
    </p:spTree>
    <p:extLst>
      <p:ext uri="{BB962C8B-B14F-4D97-AF65-F5344CB8AC3E}">
        <p14:creationId xmlns:p14="http://schemas.microsoft.com/office/powerpoint/2010/main" val="3344597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4: HIỆN THỰC</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738303" y="579877"/>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4.2 Giao diện hệ thống (WEB)</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2C1A372B-784E-420F-9AFF-7A44878CBC54}"/>
              </a:ext>
            </a:extLst>
          </p:cNvPr>
          <p:cNvSpPr txBox="1"/>
          <p:nvPr/>
        </p:nvSpPr>
        <p:spPr>
          <a:xfrm>
            <a:off x="3357697" y="1164652"/>
            <a:ext cx="6096000" cy="522259"/>
          </a:xfrm>
          <a:prstGeom prst="rect">
            <a:avLst/>
          </a:prstGeom>
          <a:noFill/>
        </p:spPr>
        <p:txBody>
          <a:bodyPr wrap="square">
            <a:spAutoFit/>
          </a:bodyPr>
          <a:lstStyle/>
          <a:p>
            <a:pPr>
              <a:lnSpc>
                <a:spcPct val="107000"/>
              </a:lnSpc>
              <a:spcBef>
                <a:spcPts val="200"/>
              </a:spcBef>
            </a:pPr>
            <a:r>
              <a:rPr lang="en-US"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4.2.5 Khung Trang </a:t>
            </a:r>
            <a:r>
              <a:rPr lang="vi-VN"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cá nhân</a:t>
            </a:r>
          </a:p>
        </p:txBody>
      </p:sp>
      <p:pic>
        <p:nvPicPr>
          <p:cNvPr id="9" name="Picture 37">
            <a:extLst>
              <a:ext uri="{FF2B5EF4-FFF2-40B4-BE49-F238E27FC236}">
                <a16:creationId xmlns:a16="http://schemas.microsoft.com/office/drawing/2014/main" id="{51733B29-26EE-472D-B4B7-F6E5D64BD3B8}"/>
              </a:ext>
            </a:extLst>
          </p:cNvPr>
          <p:cNvPicPr/>
          <p:nvPr/>
        </p:nvPicPr>
        <p:blipFill>
          <a:blip r:embed="rId4"/>
          <a:stretch>
            <a:fillRect/>
          </a:stretch>
        </p:blipFill>
        <p:spPr>
          <a:xfrm>
            <a:off x="2738303" y="1859662"/>
            <a:ext cx="6644640" cy="4829432"/>
          </a:xfrm>
          <a:prstGeom prst="rect">
            <a:avLst/>
          </a:prstGeom>
        </p:spPr>
      </p:pic>
    </p:spTree>
    <p:extLst>
      <p:ext uri="{BB962C8B-B14F-4D97-AF65-F5344CB8AC3E}">
        <p14:creationId xmlns:p14="http://schemas.microsoft.com/office/powerpoint/2010/main" val="27892952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4: HIỆN THỰC</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738303" y="579877"/>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4.2 Giao diện hệ thống (WEB)</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2C1A372B-784E-420F-9AFF-7A44878CBC54}"/>
              </a:ext>
            </a:extLst>
          </p:cNvPr>
          <p:cNvSpPr txBox="1"/>
          <p:nvPr/>
        </p:nvSpPr>
        <p:spPr>
          <a:xfrm>
            <a:off x="3357697" y="1164652"/>
            <a:ext cx="6096000" cy="522259"/>
          </a:xfrm>
          <a:prstGeom prst="rect">
            <a:avLst/>
          </a:prstGeom>
          <a:noFill/>
        </p:spPr>
        <p:txBody>
          <a:bodyPr wrap="square">
            <a:spAutoFit/>
          </a:bodyPr>
          <a:lstStyle/>
          <a:p>
            <a:pPr>
              <a:lnSpc>
                <a:spcPct val="107000"/>
              </a:lnSpc>
              <a:spcBef>
                <a:spcPts val="200"/>
              </a:spcBef>
            </a:pPr>
            <a:r>
              <a:rPr lang="en-US"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4.2.6 Trang </a:t>
            </a:r>
            <a:r>
              <a:rPr lang="vi-VN"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bạn bè</a:t>
            </a:r>
          </a:p>
        </p:txBody>
      </p:sp>
      <p:pic>
        <p:nvPicPr>
          <p:cNvPr id="7" name="Picture 38">
            <a:extLst>
              <a:ext uri="{FF2B5EF4-FFF2-40B4-BE49-F238E27FC236}">
                <a16:creationId xmlns:a16="http://schemas.microsoft.com/office/drawing/2014/main" id="{2503D283-D1A7-45C0-BB18-BB115BF0C1CC}"/>
              </a:ext>
            </a:extLst>
          </p:cNvPr>
          <p:cNvPicPr/>
          <p:nvPr/>
        </p:nvPicPr>
        <p:blipFill>
          <a:blip r:embed="rId4"/>
          <a:stretch>
            <a:fillRect/>
          </a:stretch>
        </p:blipFill>
        <p:spPr>
          <a:xfrm>
            <a:off x="1729174" y="1621418"/>
            <a:ext cx="9353045" cy="5078224"/>
          </a:xfrm>
          <a:prstGeom prst="rect">
            <a:avLst/>
          </a:prstGeom>
        </p:spPr>
      </p:pic>
    </p:spTree>
    <p:extLst>
      <p:ext uri="{BB962C8B-B14F-4D97-AF65-F5344CB8AC3E}">
        <p14:creationId xmlns:p14="http://schemas.microsoft.com/office/powerpoint/2010/main" val="42499717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4: HIỆN THỰC</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738303" y="579877"/>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4.2 Giao diện hệ thống (WEB)</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2C1A372B-784E-420F-9AFF-7A44878CBC54}"/>
              </a:ext>
            </a:extLst>
          </p:cNvPr>
          <p:cNvSpPr txBox="1"/>
          <p:nvPr/>
        </p:nvSpPr>
        <p:spPr>
          <a:xfrm>
            <a:off x="3357697" y="1164652"/>
            <a:ext cx="6096000" cy="522259"/>
          </a:xfrm>
          <a:prstGeom prst="rect">
            <a:avLst/>
          </a:prstGeom>
          <a:noFill/>
        </p:spPr>
        <p:txBody>
          <a:bodyPr wrap="square">
            <a:spAutoFit/>
          </a:bodyPr>
          <a:lstStyle/>
          <a:p>
            <a:pPr>
              <a:lnSpc>
                <a:spcPct val="107000"/>
              </a:lnSpc>
              <a:spcBef>
                <a:spcPts val="200"/>
              </a:spcBef>
            </a:pPr>
            <a:r>
              <a:rPr lang="en-US"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4.2.7 Trang Tin </a:t>
            </a:r>
            <a:r>
              <a:rPr lang="vi-VN"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nhắn</a:t>
            </a:r>
          </a:p>
        </p:txBody>
      </p:sp>
      <p:pic>
        <p:nvPicPr>
          <p:cNvPr id="9" name="Picture 39" descr="Ảnh có chứa văn bản&#10;&#10;Mô tả được tạo tự động">
            <a:extLst>
              <a:ext uri="{FF2B5EF4-FFF2-40B4-BE49-F238E27FC236}">
                <a16:creationId xmlns:a16="http://schemas.microsoft.com/office/drawing/2014/main" id="{57E87FCB-B0C5-4E7B-9D6B-D76E05AFB7DB}"/>
              </a:ext>
            </a:extLst>
          </p:cNvPr>
          <p:cNvPicPr/>
          <p:nvPr/>
        </p:nvPicPr>
        <p:blipFill>
          <a:blip r:embed="rId4"/>
          <a:stretch>
            <a:fillRect/>
          </a:stretch>
        </p:blipFill>
        <p:spPr>
          <a:xfrm>
            <a:off x="2648027" y="1714826"/>
            <a:ext cx="6991428" cy="5060569"/>
          </a:xfrm>
          <a:prstGeom prst="rect">
            <a:avLst/>
          </a:prstGeom>
        </p:spPr>
      </p:pic>
    </p:spTree>
    <p:extLst>
      <p:ext uri="{BB962C8B-B14F-4D97-AF65-F5344CB8AC3E}">
        <p14:creationId xmlns:p14="http://schemas.microsoft.com/office/powerpoint/2010/main" val="2993963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4: HIỆN THỰC</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738303" y="579877"/>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4.2 Giao diện hệ thống (WEB)</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2C1A372B-784E-420F-9AFF-7A44878CBC54}"/>
              </a:ext>
            </a:extLst>
          </p:cNvPr>
          <p:cNvSpPr txBox="1"/>
          <p:nvPr/>
        </p:nvSpPr>
        <p:spPr>
          <a:xfrm>
            <a:off x="1501917" y="1164652"/>
            <a:ext cx="6096000" cy="522259"/>
          </a:xfrm>
          <a:prstGeom prst="rect">
            <a:avLst/>
          </a:prstGeom>
          <a:noFill/>
        </p:spPr>
        <p:txBody>
          <a:bodyPr wrap="square">
            <a:spAutoFit/>
          </a:bodyPr>
          <a:lstStyle/>
          <a:p>
            <a:pPr>
              <a:lnSpc>
                <a:spcPct val="107000"/>
              </a:lnSpc>
              <a:spcBef>
                <a:spcPts val="200"/>
              </a:spcBef>
            </a:pPr>
            <a:r>
              <a:rPr lang="en-US"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4.2.8 </a:t>
            </a:r>
            <a:r>
              <a:rPr lang="vi-VN"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Hộp thông tin phòng chat</a:t>
            </a:r>
          </a:p>
        </p:txBody>
      </p:sp>
      <p:pic>
        <p:nvPicPr>
          <p:cNvPr id="7" name="Picture 40">
            <a:extLst>
              <a:ext uri="{FF2B5EF4-FFF2-40B4-BE49-F238E27FC236}">
                <a16:creationId xmlns:a16="http://schemas.microsoft.com/office/drawing/2014/main" id="{48E97DB3-B15D-4DCD-B0DC-AFE10F4F2B8F}"/>
              </a:ext>
            </a:extLst>
          </p:cNvPr>
          <p:cNvPicPr/>
          <p:nvPr/>
        </p:nvPicPr>
        <p:blipFill>
          <a:blip r:embed="rId4"/>
          <a:stretch>
            <a:fillRect/>
          </a:stretch>
        </p:blipFill>
        <p:spPr>
          <a:xfrm>
            <a:off x="7924800" y="137160"/>
            <a:ext cx="4267200" cy="6601143"/>
          </a:xfrm>
          <a:prstGeom prst="rect">
            <a:avLst/>
          </a:prstGeom>
        </p:spPr>
      </p:pic>
    </p:spTree>
    <p:extLst>
      <p:ext uri="{BB962C8B-B14F-4D97-AF65-F5344CB8AC3E}">
        <p14:creationId xmlns:p14="http://schemas.microsoft.com/office/powerpoint/2010/main" val="575512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4: HIỆN THỰC</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738303" y="579877"/>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4.2 Giao diện hệ thống (WEB)</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2C1A372B-784E-420F-9AFF-7A44878CBC54}"/>
              </a:ext>
            </a:extLst>
          </p:cNvPr>
          <p:cNvSpPr txBox="1"/>
          <p:nvPr/>
        </p:nvSpPr>
        <p:spPr>
          <a:xfrm>
            <a:off x="1501916" y="1164652"/>
            <a:ext cx="9638523" cy="522259"/>
          </a:xfrm>
          <a:prstGeom prst="rect">
            <a:avLst/>
          </a:prstGeom>
          <a:noFill/>
        </p:spPr>
        <p:txBody>
          <a:bodyPr wrap="square">
            <a:spAutoFit/>
          </a:bodyPr>
          <a:lstStyle/>
          <a:p>
            <a:pPr>
              <a:lnSpc>
                <a:spcPct val="107000"/>
              </a:lnSpc>
              <a:spcBef>
                <a:spcPts val="200"/>
              </a:spcBef>
            </a:pPr>
            <a:r>
              <a:rPr lang="en-US"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4.2.8 </a:t>
            </a:r>
            <a:r>
              <a:rPr lang="vi-VN"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Hộp thông tin thay đổi profile người dùng</a:t>
            </a:r>
          </a:p>
        </p:txBody>
      </p:sp>
      <p:pic>
        <p:nvPicPr>
          <p:cNvPr id="10" name="Picture 13">
            <a:extLst>
              <a:ext uri="{FF2B5EF4-FFF2-40B4-BE49-F238E27FC236}">
                <a16:creationId xmlns:a16="http://schemas.microsoft.com/office/drawing/2014/main" id="{D915DFE7-214A-42BB-A734-063693B6EEDF}"/>
              </a:ext>
            </a:extLst>
          </p:cNvPr>
          <p:cNvPicPr/>
          <p:nvPr/>
        </p:nvPicPr>
        <p:blipFill>
          <a:blip r:embed="rId4"/>
          <a:stretch>
            <a:fillRect/>
          </a:stretch>
        </p:blipFill>
        <p:spPr>
          <a:xfrm>
            <a:off x="2575560" y="1834941"/>
            <a:ext cx="6339840" cy="4939792"/>
          </a:xfrm>
          <a:prstGeom prst="rect">
            <a:avLst/>
          </a:prstGeom>
        </p:spPr>
      </p:pic>
    </p:spTree>
    <p:extLst>
      <p:ext uri="{BB962C8B-B14F-4D97-AF65-F5344CB8AC3E}">
        <p14:creationId xmlns:p14="http://schemas.microsoft.com/office/powerpoint/2010/main" val="3788781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7" name="Hộp Văn bản 6">
            <a:extLst>
              <a:ext uri="{FF2B5EF4-FFF2-40B4-BE49-F238E27FC236}">
                <a16:creationId xmlns:a16="http://schemas.microsoft.com/office/drawing/2014/main" id="{133F2EF8-E1C7-48A1-B329-EE6E4B5EE5A6}"/>
              </a:ext>
            </a:extLst>
          </p:cNvPr>
          <p:cNvSpPr txBox="1"/>
          <p:nvPr/>
        </p:nvSpPr>
        <p:spPr>
          <a:xfrm>
            <a:off x="1107232" y="0"/>
            <a:ext cx="8567834" cy="703078"/>
          </a:xfrm>
          <a:prstGeom prst="rect">
            <a:avLst/>
          </a:prstGeom>
          <a:noFill/>
        </p:spPr>
        <p:txBody>
          <a:bodyPr wrap="square">
            <a:spAutoFit/>
          </a:bodyPr>
          <a:lstStyle/>
          <a:p>
            <a:pPr>
              <a:lnSpc>
                <a:spcPct val="107000"/>
              </a:lnSpc>
              <a:spcBef>
                <a:spcPts val="1200"/>
              </a:spcBef>
            </a:pPr>
            <a:r>
              <a:rPr lang="vi-VN" sz="4000" b="1" kern="0" spc="50">
                <a:ln w="9525" cmpd="sng">
                  <a:solidFill>
                    <a:srgbClr val="C00000"/>
                  </a:solidFill>
                  <a:prstDash val="solid"/>
                </a:ln>
                <a:solidFill>
                  <a:srgbClr val="70AD47">
                    <a:tint val="1000"/>
                  </a:srgbClr>
                </a:solidFill>
                <a:effectLst>
                  <a:glow rad="38100">
                    <a:schemeClr val="accent1">
                      <a:alpha val="40000"/>
                    </a:schemeClr>
                  </a:glow>
                </a:effectLst>
                <a:ea typeface="DengXian Light" panose="02010600030101010101" pitchFamily="2" charset="-122"/>
                <a:cs typeface="Angsana New" panose="02020603050405020304" pitchFamily="18" charset="-34"/>
              </a:rPr>
              <a:t>CHƯƠNG 1: GIỚI THIỆU</a:t>
            </a:r>
          </a:p>
        </p:txBody>
      </p:sp>
      <p:sp>
        <p:nvSpPr>
          <p:cNvPr id="6" name="Hộp Văn bản 5">
            <a:extLst>
              <a:ext uri="{FF2B5EF4-FFF2-40B4-BE49-F238E27FC236}">
                <a16:creationId xmlns:a16="http://schemas.microsoft.com/office/drawing/2014/main" id="{8F8E5B49-0459-4CC2-93E0-1A3955BDDEF1}"/>
              </a:ext>
            </a:extLst>
          </p:cNvPr>
          <p:cNvSpPr txBox="1"/>
          <p:nvPr/>
        </p:nvSpPr>
        <p:spPr>
          <a:xfrm>
            <a:off x="2516934" y="575778"/>
            <a:ext cx="6097554"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1.4 Mô tả yêu cầu chức năng</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6B55F9B8-55BE-4102-BAF3-A9BF73804A2A}"/>
              </a:ext>
            </a:extLst>
          </p:cNvPr>
          <p:cNvSpPr txBox="1"/>
          <p:nvPr/>
        </p:nvSpPr>
        <p:spPr>
          <a:xfrm>
            <a:off x="967273" y="1608170"/>
            <a:ext cx="10873274" cy="4806059"/>
          </a:xfrm>
          <a:prstGeom prst="rect">
            <a:avLst/>
          </a:prstGeom>
          <a:noFill/>
        </p:spPr>
        <p:txBody>
          <a:bodyPr wrap="square">
            <a:spAutoFit/>
          </a:bodyPr>
          <a:lstStyle/>
          <a:p>
            <a:pPr marL="685800" algn="just">
              <a:lnSpc>
                <a:spcPct val="110000"/>
              </a:lnSpc>
            </a:pPr>
            <a:r>
              <a:rPr lang="en-US" sz="2800" b="1">
                <a:effectLst/>
                <a:latin typeface="Arial" panose="020B0604020202020204" pitchFamily="34" charset="0"/>
                <a:ea typeface="Aachen" panose="02020500000000000000" pitchFamily="18" charset="-93"/>
                <a:cs typeface="Arial" panose="020B0604020202020204" pitchFamily="34" charset="0"/>
              </a:rPr>
              <a:t>Chức năng cập nhật </a:t>
            </a:r>
            <a:endParaRPr lang="vi-VN" sz="2800" b="1">
              <a:effectLst/>
              <a:latin typeface="Arial" panose="020B0604020202020204" pitchFamily="34" charset="0"/>
              <a:ea typeface="Aachen" panose="02020500000000000000" pitchFamily="18" charset="-93"/>
              <a:cs typeface="Arial" panose="020B0604020202020204" pitchFamily="34" charset="0"/>
            </a:endParaRPr>
          </a:p>
          <a:p>
            <a:pPr marL="342900" lvl="0" indent="-342900" algn="just">
              <a:lnSpc>
                <a:spcPct val="110000"/>
              </a:lnSpc>
              <a:buFont typeface="Times New Roman" panose="02020603050405020304" pitchFamily="18" charset="0"/>
              <a:buChar char="-"/>
            </a:pPr>
            <a:r>
              <a:rPr lang="en-US" sz="2800">
                <a:effectLst/>
                <a:latin typeface="Arial" panose="020B0604020202020204" pitchFamily="34" charset="0"/>
                <a:ea typeface="Aachen" panose="02020500000000000000" pitchFamily="18" charset="-93"/>
                <a:cs typeface="Arial" panose="020B0604020202020204" pitchFamily="34" charset="0"/>
              </a:rPr>
              <a:t>Cập nhật thông tin phòng</a:t>
            </a:r>
            <a:r>
              <a:rPr lang="vi-VN" sz="2800">
                <a:effectLst/>
                <a:latin typeface="Arial" panose="020B0604020202020204" pitchFamily="34" charset="0"/>
                <a:ea typeface="Aachen" panose="02020500000000000000" pitchFamily="18" charset="-93"/>
                <a:cs typeface="Arial" panose="020B0604020202020204" pitchFamily="34" charset="0"/>
              </a:rPr>
              <a:t> chat</a:t>
            </a:r>
            <a:r>
              <a:rPr lang="en-US" sz="2800">
                <a:effectLst/>
                <a:latin typeface="Arial" panose="020B0604020202020204" pitchFamily="34" charset="0"/>
                <a:ea typeface="Aachen" panose="02020500000000000000" pitchFamily="18" charset="-93"/>
                <a:cs typeface="Arial" panose="020B0604020202020204" pitchFamily="34" charset="0"/>
              </a:rPr>
              <a:t>: thêm phòng</a:t>
            </a:r>
            <a:r>
              <a:rPr lang="vi-VN" sz="2800">
                <a:effectLst/>
                <a:latin typeface="Arial" panose="020B0604020202020204" pitchFamily="34" charset="0"/>
                <a:ea typeface="Aachen" panose="02020500000000000000" pitchFamily="18" charset="-93"/>
                <a:cs typeface="Arial" panose="020B0604020202020204" pitchFamily="34" charset="0"/>
              </a:rPr>
              <a:t> chat</a:t>
            </a:r>
            <a:r>
              <a:rPr lang="en-US" sz="2800">
                <a:effectLst/>
                <a:latin typeface="Arial" panose="020B0604020202020204" pitchFamily="34" charset="0"/>
                <a:ea typeface="Aachen" panose="02020500000000000000" pitchFamily="18" charset="-93"/>
                <a:cs typeface="Arial" panose="020B0604020202020204" pitchFamily="34" charset="0"/>
              </a:rPr>
              <a:t>, xoá phòng</a:t>
            </a:r>
            <a:r>
              <a:rPr lang="vi-VN" sz="2800">
                <a:effectLst/>
                <a:latin typeface="Arial" panose="020B0604020202020204" pitchFamily="34" charset="0"/>
                <a:ea typeface="Aachen" panose="02020500000000000000" pitchFamily="18" charset="-93"/>
                <a:cs typeface="Arial" panose="020B0604020202020204" pitchFamily="34" charset="0"/>
              </a:rPr>
              <a:t> chat</a:t>
            </a:r>
            <a:r>
              <a:rPr lang="en-US" sz="2800">
                <a:effectLst/>
                <a:latin typeface="Arial" panose="020B0604020202020204" pitchFamily="34" charset="0"/>
                <a:ea typeface="Aachen" panose="02020500000000000000" pitchFamily="18" charset="-93"/>
                <a:cs typeface="Arial" panose="020B0604020202020204" pitchFamily="34" charset="0"/>
              </a:rPr>
              <a:t>, sửa thông tin phòng</a:t>
            </a:r>
            <a:r>
              <a:rPr lang="vi-VN" sz="2800">
                <a:effectLst/>
                <a:latin typeface="Arial" panose="020B0604020202020204" pitchFamily="34" charset="0"/>
                <a:ea typeface="Aachen" panose="02020500000000000000" pitchFamily="18" charset="-93"/>
                <a:cs typeface="Arial" panose="020B0604020202020204" pitchFamily="34" charset="0"/>
              </a:rPr>
              <a:t> chat, thêm người vào phòng chat</a:t>
            </a:r>
            <a:r>
              <a:rPr lang="en-US" sz="2800">
                <a:effectLst/>
                <a:latin typeface="Arial" panose="020B0604020202020204" pitchFamily="34" charset="0"/>
                <a:ea typeface="Aachen" panose="02020500000000000000" pitchFamily="18" charset="-93"/>
                <a:cs typeface="Arial" panose="020B0604020202020204" pitchFamily="34" charset="0"/>
              </a:rPr>
              <a:t>.</a:t>
            </a:r>
            <a:endParaRPr lang="vi-VN" sz="2800">
              <a:effectLst/>
              <a:latin typeface="Arial" panose="020B0604020202020204" pitchFamily="34" charset="0"/>
              <a:ea typeface="Aachen" panose="02020500000000000000" pitchFamily="18" charset="-93"/>
              <a:cs typeface="Arial" panose="020B0604020202020204" pitchFamily="34" charset="0"/>
            </a:endParaRPr>
          </a:p>
          <a:p>
            <a:pPr marL="342900" lvl="0" indent="-342900" algn="just">
              <a:lnSpc>
                <a:spcPct val="110000"/>
              </a:lnSpc>
              <a:buFont typeface="Times New Roman" panose="02020603050405020304" pitchFamily="18" charset="0"/>
              <a:buChar char="-"/>
            </a:pPr>
            <a:r>
              <a:rPr lang="en-US" sz="2800">
                <a:effectLst/>
                <a:latin typeface="Arial" panose="020B0604020202020204" pitchFamily="34" charset="0"/>
                <a:ea typeface="Aachen" panose="02020500000000000000" pitchFamily="18" charset="-93"/>
                <a:cs typeface="Arial" panose="020B0604020202020204" pitchFamily="34" charset="0"/>
              </a:rPr>
              <a:t>Message</a:t>
            </a:r>
            <a:r>
              <a:rPr lang="vi-VN" sz="2800">
                <a:effectLst/>
                <a:latin typeface="Arial" panose="020B0604020202020204" pitchFamily="34" charset="0"/>
                <a:ea typeface="Aachen" panose="02020500000000000000" pitchFamily="18" charset="-93"/>
                <a:cs typeface="Arial" panose="020B0604020202020204" pitchFamily="34" charset="0"/>
              </a:rPr>
              <a:t>: thêm message mới, thu hồi message.</a:t>
            </a:r>
          </a:p>
          <a:p>
            <a:pPr marL="342900" lvl="0" indent="-342900" algn="just">
              <a:lnSpc>
                <a:spcPct val="110000"/>
              </a:lnSpc>
              <a:buFont typeface="Times New Roman" panose="02020603050405020304" pitchFamily="18" charset="0"/>
              <a:buChar char="-"/>
            </a:pPr>
            <a:r>
              <a:rPr lang="en-US" sz="2800">
                <a:effectLst/>
                <a:latin typeface="Arial" panose="020B0604020202020204" pitchFamily="34" charset="0"/>
                <a:ea typeface="Aachen" panose="02020500000000000000" pitchFamily="18" charset="-93"/>
                <a:cs typeface="Arial" panose="020B0604020202020204" pitchFamily="34" charset="0"/>
              </a:rPr>
              <a:t>Cập nhật thông tin cá</a:t>
            </a:r>
            <a:r>
              <a:rPr lang="vi-VN" sz="2800">
                <a:effectLst/>
                <a:latin typeface="Arial" panose="020B0604020202020204" pitchFamily="34" charset="0"/>
                <a:ea typeface="Aachen" panose="02020500000000000000" pitchFamily="18" charset="-93"/>
                <a:cs typeface="Arial" panose="020B0604020202020204" pitchFamily="34" charset="0"/>
              </a:rPr>
              <a:t> nhân</a:t>
            </a:r>
            <a:r>
              <a:rPr lang="en-US" sz="2800">
                <a:effectLst/>
                <a:latin typeface="Arial" panose="020B0604020202020204" pitchFamily="34" charset="0"/>
                <a:ea typeface="Aachen" panose="02020500000000000000" pitchFamily="18" charset="-93"/>
                <a:cs typeface="Arial" panose="020B0604020202020204" pitchFamily="34" charset="0"/>
              </a:rPr>
              <a:t>: sửa thông tin cá</a:t>
            </a:r>
            <a:r>
              <a:rPr lang="vi-VN" sz="2800">
                <a:effectLst/>
                <a:latin typeface="Arial" panose="020B0604020202020204" pitchFamily="34" charset="0"/>
                <a:ea typeface="Aachen" panose="02020500000000000000" pitchFamily="18" charset="-93"/>
                <a:cs typeface="Arial" panose="020B0604020202020204" pitchFamily="34" charset="0"/>
              </a:rPr>
              <a:t> nhân</a:t>
            </a:r>
            <a:r>
              <a:rPr lang="en-US" sz="2800">
                <a:effectLst/>
                <a:latin typeface="Arial" panose="020B0604020202020204" pitchFamily="34" charset="0"/>
                <a:ea typeface="Aachen" panose="02020500000000000000" pitchFamily="18" charset="-93"/>
                <a:cs typeface="Arial" panose="020B0604020202020204" pitchFamily="34" charset="0"/>
              </a:rPr>
              <a:t> (ngày sinh, giới tính, …).</a:t>
            </a:r>
            <a:endParaRPr lang="vi-VN" sz="2800">
              <a:effectLst/>
              <a:latin typeface="Arial" panose="020B0604020202020204" pitchFamily="34" charset="0"/>
              <a:ea typeface="Aachen" panose="02020500000000000000" pitchFamily="18" charset="-93"/>
              <a:cs typeface="Arial" panose="020B0604020202020204" pitchFamily="34" charset="0"/>
            </a:endParaRPr>
          </a:p>
          <a:p>
            <a:pPr marL="685800" algn="just">
              <a:lnSpc>
                <a:spcPct val="110000"/>
              </a:lnSpc>
            </a:pPr>
            <a:r>
              <a:rPr lang="en-US" sz="2800" b="1">
                <a:effectLst/>
                <a:latin typeface="Arial" panose="020B0604020202020204" pitchFamily="34" charset="0"/>
                <a:ea typeface="Aachen" panose="02020500000000000000" pitchFamily="18" charset="-93"/>
                <a:cs typeface="Arial" panose="020B0604020202020204" pitchFamily="34" charset="0"/>
              </a:rPr>
              <a:t>Chức năng tìm kiếm</a:t>
            </a:r>
            <a:endParaRPr lang="vi-VN" sz="2800" b="1">
              <a:effectLst/>
              <a:latin typeface="Arial" panose="020B0604020202020204" pitchFamily="34" charset="0"/>
              <a:ea typeface="Aachen" panose="02020500000000000000" pitchFamily="18" charset="-93"/>
              <a:cs typeface="Arial" panose="020B0604020202020204" pitchFamily="34" charset="0"/>
            </a:endParaRPr>
          </a:p>
          <a:p>
            <a:pPr marL="342900" lvl="0" indent="-342900" algn="just">
              <a:lnSpc>
                <a:spcPct val="110000"/>
              </a:lnSpc>
              <a:buFont typeface="Times New Roman" panose="02020603050405020304" pitchFamily="18" charset="0"/>
              <a:buChar char="-"/>
            </a:pPr>
            <a:r>
              <a:rPr lang="en-US" sz="2800">
                <a:effectLst/>
                <a:latin typeface="Arial" panose="020B0604020202020204" pitchFamily="34" charset="0"/>
                <a:ea typeface="Aachen" panose="02020500000000000000" pitchFamily="18" charset="-93"/>
                <a:cs typeface="Arial" panose="020B0604020202020204" pitchFamily="34" charset="0"/>
              </a:rPr>
              <a:t>Tìm kiếm thông tin phòng theo tên phòng</a:t>
            </a:r>
            <a:r>
              <a:rPr lang="vi-VN" sz="2800">
                <a:effectLst/>
                <a:latin typeface="Arial" panose="020B0604020202020204" pitchFamily="34" charset="0"/>
                <a:ea typeface="Aachen" panose="02020500000000000000" pitchFamily="18" charset="-93"/>
                <a:cs typeface="Arial" panose="020B0604020202020204" pitchFamily="34" charset="0"/>
              </a:rPr>
              <a:t>.</a:t>
            </a:r>
          </a:p>
          <a:p>
            <a:pPr marL="342900" lvl="0" indent="-342900" algn="just">
              <a:lnSpc>
                <a:spcPct val="110000"/>
              </a:lnSpc>
              <a:buFont typeface="Times New Roman" panose="02020603050405020304" pitchFamily="18" charset="0"/>
              <a:buChar char="-"/>
            </a:pPr>
            <a:r>
              <a:rPr lang="en-US" sz="2800">
                <a:effectLst/>
                <a:latin typeface="Arial" panose="020B0604020202020204" pitchFamily="34" charset="0"/>
                <a:ea typeface="Aachen" panose="02020500000000000000" pitchFamily="18" charset="-93"/>
                <a:cs typeface="Arial" panose="020B0604020202020204" pitchFamily="34" charset="0"/>
              </a:rPr>
              <a:t>Tìm kiếm thông tin khách hàng theo</a:t>
            </a:r>
            <a:r>
              <a:rPr lang="vi-VN" sz="2800">
                <a:effectLst/>
                <a:latin typeface="Arial" panose="020B0604020202020204" pitchFamily="34" charset="0"/>
                <a:ea typeface="Aachen" panose="02020500000000000000" pitchFamily="18" charset="-93"/>
                <a:cs typeface="Arial" panose="020B0604020202020204" pitchFamily="34" charset="0"/>
              </a:rPr>
              <a:t> tên,</a:t>
            </a:r>
            <a:r>
              <a:rPr lang="en-US" sz="2800">
                <a:effectLst/>
                <a:latin typeface="Arial" panose="020B0604020202020204" pitchFamily="34" charset="0"/>
                <a:ea typeface="Aachen" panose="02020500000000000000" pitchFamily="18" charset="-93"/>
                <a:cs typeface="Arial" panose="020B0604020202020204" pitchFamily="34" charset="0"/>
              </a:rPr>
              <a:t> số điện thoại</a:t>
            </a:r>
            <a:r>
              <a:rPr lang="vi-VN" sz="2800">
                <a:effectLst/>
                <a:latin typeface="Arial" panose="020B0604020202020204" pitchFamily="34" charset="0"/>
                <a:ea typeface="Aachen" panose="02020500000000000000" pitchFamily="18" charset="-93"/>
                <a:cs typeface="Arial" panose="020B0604020202020204" pitchFamily="34" charset="0"/>
              </a:rPr>
              <a:t>.</a:t>
            </a:r>
          </a:p>
          <a:p>
            <a:pPr marL="342900" lvl="0" indent="-342900" algn="just">
              <a:lnSpc>
                <a:spcPct val="110000"/>
              </a:lnSpc>
              <a:spcAft>
                <a:spcPts val="800"/>
              </a:spcAft>
              <a:buFont typeface="Times New Roman" panose="02020603050405020304" pitchFamily="18" charset="0"/>
              <a:buChar char="-"/>
            </a:pPr>
            <a:r>
              <a:rPr lang="en-US" sz="2800">
                <a:effectLst/>
                <a:latin typeface="Arial" panose="020B0604020202020204" pitchFamily="34" charset="0"/>
                <a:ea typeface="Aachen" panose="02020500000000000000" pitchFamily="18" charset="-93"/>
                <a:cs typeface="Arial" panose="020B0604020202020204" pitchFamily="34" charset="0"/>
              </a:rPr>
              <a:t>Tìm kiếm nhóm bằng tên </a:t>
            </a:r>
            <a:endParaRPr lang="vi-VN" sz="2800">
              <a:effectLst/>
              <a:latin typeface="Arial" panose="020B0604020202020204" pitchFamily="34" charset="0"/>
              <a:ea typeface="Aachen" panose="02020500000000000000" pitchFamily="18" charset="-93"/>
              <a:cs typeface="Arial" panose="020B0604020202020204" pitchFamily="34" charset="0"/>
            </a:endParaRPr>
          </a:p>
        </p:txBody>
      </p:sp>
    </p:spTree>
    <p:extLst>
      <p:ext uri="{BB962C8B-B14F-4D97-AF65-F5344CB8AC3E}">
        <p14:creationId xmlns:p14="http://schemas.microsoft.com/office/powerpoint/2010/main" val="320349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4: HIỆN THỰC</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963115" y="576031"/>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4.3 Giao diện hệ thống (Mobile)</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2C1A372B-784E-420F-9AFF-7A44878CBC54}"/>
              </a:ext>
            </a:extLst>
          </p:cNvPr>
          <p:cNvSpPr txBox="1"/>
          <p:nvPr/>
        </p:nvSpPr>
        <p:spPr>
          <a:xfrm>
            <a:off x="345232" y="1214578"/>
            <a:ext cx="9638523" cy="522259"/>
          </a:xfrm>
          <a:prstGeom prst="rect">
            <a:avLst/>
          </a:prstGeom>
          <a:noFill/>
        </p:spPr>
        <p:txBody>
          <a:bodyPr wrap="square">
            <a:spAutoFit/>
          </a:bodyPr>
          <a:lstStyle/>
          <a:p>
            <a:pPr>
              <a:lnSpc>
                <a:spcPct val="107000"/>
              </a:lnSpc>
              <a:spcBef>
                <a:spcPts val="200"/>
              </a:spcBef>
            </a:pPr>
            <a:r>
              <a:rPr lang="en-US"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4.3.1 </a:t>
            </a:r>
            <a:r>
              <a:rPr lang="vi-VN"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Màn hình đăng nhập</a:t>
            </a:r>
          </a:p>
        </p:txBody>
      </p:sp>
      <p:pic>
        <p:nvPicPr>
          <p:cNvPr id="7" name="Picture 14">
            <a:extLst>
              <a:ext uri="{FF2B5EF4-FFF2-40B4-BE49-F238E27FC236}">
                <a16:creationId xmlns:a16="http://schemas.microsoft.com/office/drawing/2014/main" id="{6685DFDA-F0B5-4413-8874-7ADB3B7815A1}"/>
              </a:ext>
            </a:extLst>
          </p:cNvPr>
          <p:cNvPicPr/>
          <p:nvPr/>
        </p:nvPicPr>
        <p:blipFill>
          <a:blip r:embed="rId4"/>
          <a:stretch>
            <a:fillRect/>
          </a:stretch>
        </p:blipFill>
        <p:spPr>
          <a:xfrm>
            <a:off x="7961849" y="82124"/>
            <a:ext cx="3584783" cy="6693752"/>
          </a:xfrm>
          <a:prstGeom prst="rect">
            <a:avLst/>
          </a:prstGeom>
        </p:spPr>
      </p:pic>
    </p:spTree>
    <p:extLst>
      <p:ext uri="{BB962C8B-B14F-4D97-AF65-F5344CB8AC3E}">
        <p14:creationId xmlns:p14="http://schemas.microsoft.com/office/powerpoint/2010/main" val="33614376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4: HIỆN THỰC</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963115" y="576031"/>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4.3 Giao diện hệ thống (Mobile)</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2C1A372B-784E-420F-9AFF-7A44878CBC54}"/>
              </a:ext>
            </a:extLst>
          </p:cNvPr>
          <p:cNvSpPr txBox="1"/>
          <p:nvPr/>
        </p:nvSpPr>
        <p:spPr>
          <a:xfrm>
            <a:off x="345232" y="1214578"/>
            <a:ext cx="9638523" cy="522259"/>
          </a:xfrm>
          <a:prstGeom prst="rect">
            <a:avLst/>
          </a:prstGeom>
          <a:noFill/>
        </p:spPr>
        <p:txBody>
          <a:bodyPr wrap="square">
            <a:spAutoFit/>
          </a:bodyPr>
          <a:lstStyle/>
          <a:p>
            <a:pPr>
              <a:lnSpc>
                <a:spcPct val="107000"/>
              </a:lnSpc>
              <a:spcBef>
                <a:spcPts val="200"/>
              </a:spcBef>
            </a:pPr>
            <a:r>
              <a:rPr lang="en-US"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4.3.2 </a:t>
            </a:r>
            <a:r>
              <a:rPr lang="vi-VN"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Màn hình đăng ký</a:t>
            </a:r>
          </a:p>
        </p:txBody>
      </p:sp>
      <p:pic>
        <p:nvPicPr>
          <p:cNvPr id="9" name="Picture 15">
            <a:extLst>
              <a:ext uri="{FF2B5EF4-FFF2-40B4-BE49-F238E27FC236}">
                <a16:creationId xmlns:a16="http://schemas.microsoft.com/office/drawing/2014/main" id="{5763393B-E403-4E82-B58E-54AC20855D09}"/>
              </a:ext>
            </a:extLst>
          </p:cNvPr>
          <p:cNvPicPr/>
          <p:nvPr/>
        </p:nvPicPr>
        <p:blipFill>
          <a:blip r:embed="rId4"/>
          <a:stretch>
            <a:fillRect/>
          </a:stretch>
        </p:blipFill>
        <p:spPr>
          <a:xfrm>
            <a:off x="8549639" y="76044"/>
            <a:ext cx="3174507" cy="6601616"/>
          </a:xfrm>
          <a:prstGeom prst="rect">
            <a:avLst/>
          </a:prstGeom>
        </p:spPr>
      </p:pic>
    </p:spTree>
    <p:extLst>
      <p:ext uri="{BB962C8B-B14F-4D97-AF65-F5344CB8AC3E}">
        <p14:creationId xmlns:p14="http://schemas.microsoft.com/office/powerpoint/2010/main" val="3731901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4: HIỆN THỰC</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963115" y="576031"/>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4.3 Giao diện hệ thống (Mobile)</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2C1A372B-784E-420F-9AFF-7A44878CBC54}"/>
              </a:ext>
            </a:extLst>
          </p:cNvPr>
          <p:cNvSpPr txBox="1"/>
          <p:nvPr/>
        </p:nvSpPr>
        <p:spPr>
          <a:xfrm>
            <a:off x="345232" y="1214578"/>
            <a:ext cx="9638523" cy="522259"/>
          </a:xfrm>
          <a:prstGeom prst="rect">
            <a:avLst/>
          </a:prstGeom>
          <a:noFill/>
        </p:spPr>
        <p:txBody>
          <a:bodyPr wrap="square">
            <a:spAutoFit/>
          </a:bodyPr>
          <a:lstStyle/>
          <a:p>
            <a:pPr>
              <a:lnSpc>
                <a:spcPct val="107000"/>
              </a:lnSpc>
              <a:spcBef>
                <a:spcPts val="200"/>
              </a:spcBef>
            </a:pPr>
            <a:r>
              <a:rPr lang="en-US"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4.3.3 </a:t>
            </a:r>
            <a:r>
              <a:rPr lang="vi-VN"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Màn hình tin nhắn</a:t>
            </a:r>
          </a:p>
        </p:txBody>
      </p:sp>
      <p:pic>
        <p:nvPicPr>
          <p:cNvPr id="7" name="Picture 16">
            <a:extLst>
              <a:ext uri="{FF2B5EF4-FFF2-40B4-BE49-F238E27FC236}">
                <a16:creationId xmlns:a16="http://schemas.microsoft.com/office/drawing/2014/main" id="{32256DB0-434A-4AEE-9E00-BF8BC4FC045E}"/>
              </a:ext>
            </a:extLst>
          </p:cNvPr>
          <p:cNvPicPr/>
          <p:nvPr/>
        </p:nvPicPr>
        <p:blipFill>
          <a:blip r:embed="rId4"/>
          <a:stretch>
            <a:fillRect/>
          </a:stretch>
        </p:blipFill>
        <p:spPr>
          <a:xfrm>
            <a:off x="8366021" y="78328"/>
            <a:ext cx="3235467" cy="6701343"/>
          </a:xfrm>
          <a:prstGeom prst="rect">
            <a:avLst/>
          </a:prstGeom>
        </p:spPr>
      </p:pic>
    </p:spTree>
    <p:extLst>
      <p:ext uri="{BB962C8B-B14F-4D97-AF65-F5344CB8AC3E}">
        <p14:creationId xmlns:p14="http://schemas.microsoft.com/office/powerpoint/2010/main" val="5283642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4: HIỆN THỰC</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963115" y="576031"/>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4.3 Giao diện hệ thống (Mobile)</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2C1A372B-784E-420F-9AFF-7A44878CBC54}"/>
              </a:ext>
            </a:extLst>
          </p:cNvPr>
          <p:cNvSpPr txBox="1"/>
          <p:nvPr/>
        </p:nvSpPr>
        <p:spPr>
          <a:xfrm>
            <a:off x="345232" y="1214578"/>
            <a:ext cx="9638523" cy="522259"/>
          </a:xfrm>
          <a:prstGeom prst="rect">
            <a:avLst/>
          </a:prstGeom>
          <a:noFill/>
        </p:spPr>
        <p:txBody>
          <a:bodyPr wrap="square">
            <a:spAutoFit/>
          </a:bodyPr>
          <a:lstStyle/>
          <a:p>
            <a:pPr>
              <a:lnSpc>
                <a:spcPct val="107000"/>
              </a:lnSpc>
              <a:spcBef>
                <a:spcPts val="200"/>
              </a:spcBef>
            </a:pPr>
            <a:r>
              <a:rPr lang="en-US"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4.3.4 </a:t>
            </a:r>
            <a:r>
              <a:rPr lang="vi-VN"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Màn hình danh bạ</a:t>
            </a:r>
          </a:p>
        </p:txBody>
      </p:sp>
      <p:pic>
        <p:nvPicPr>
          <p:cNvPr id="9" name="Picture 17">
            <a:extLst>
              <a:ext uri="{FF2B5EF4-FFF2-40B4-BE49-F238E27FC236}">
                <a16:creationId xmlns:a16="http://schemas.microsoft.com/office/drawing/2014/main" id="{CAF9AEE5-18FD-4408-BD0C-AD6C0A99F1DA}"/>
              </a:ext>
            </a:extLst>
          </p:cNvPr>
          <p:cNvPicPr/>
          <p:nvPr/>
        </p:nvPicPr>
        <p:blipFill>
          <a:blip r:embed="rId4"/>
          <a:stretch>
            <a:fillRect/>
          </a:stretch>
        </p:blipFill>
        <p:spPr>
          <a:xfrm>
            <a:off x="8145760" y="119636"/>
            <a:ext cx="3358204" cy="6618727"/>
          </a:xfrm>
          <a:prstGeom prst="rect">
            <a:avLst/>
          </a:prstGeom>
        </p:spPr>
      </p:pic>
    </p:spTree>
    <p:extLst>
      <p:ext uri="{BB962C8B-B14F-4D97-AF65-F5344CB8AC3E}">
        <p14:creationId xmlns:p14="http://schemas.microsoft.com/office/powerpoint/2010/main" val="2115079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4: HIỆN THỰC</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963115" y="576031"/>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4.3 Giao diện hệ thống (Mobile)</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2C1A372B-784E-420F-9AFF-7A44878CBC54}"/>
              </a:ext>
            </a:extLst>
          </p:cNvPr>
          <p:cNvSpPr txBox="1"/>
          <p:nvPr/>
        </p:nvSpPr>
        <p:spPr>
          <a:xfrm>
            <a:off x="345232" y="1214578"/>
            <a:ext cx="9638523" cy="522259"/>
          </a:xfrm>
          <a:prstGeom prst="rect">
            <a:avLst/>
          </a:prstGeom>
          <a:noFill/>
        </p:spPr>
        <p:txBody>
          <a:bodyPr wrap="square">
            <a:spAutoFit/>
          </a:bodyPr>
          <a:lstStyle/>
          <a:p>
            <a:pPr>
              <a:lnSpc>
                <a:spcPct val="107000"/>
              </a:lnSpc>
              <a:spcBef>
                <a:spcPts val="200"/>
              </a:spcBef>
            </a:pPr>
            <a:r>
              <a:rPr lang="en-US"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4.3.5 </a:t>
            </a:r>
            <a:r>
              <a:rPr lang="vi-VN"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Màn hình tìm kiếm</a:t>
            </a:r>
          </a:p>
        </p:txBody>
      </p:sp>
      <p:pic>
        <p:nvPicPr>
          <p:cNvPr id="7" name="Picture 18">
            <a:extLst>
              <a:ext uri="{FF2B5EF4-FFF2-40B4-BE49-F238E27FC236}">
                <a16:creationId xmlns:a16="http://schemas.microsoft.com/office/drawing/2014/main" id="{06E76472-09A9-4B30-9C4E-7C06CF16C84D}"/>
              </a:ext>
            </a:extLst>
          </p:cNvPr>
          <p:cNvPicPr/>
          <p:nvPr/>
        </p:nvPicPr>
        <p:blipFill>
          <a:blip r:embed="rId4"/>
          <a:stretch>
            <a:fillRect/>
          </a:stretch>
        </p:blipFill>
        <p:spPr>
          <a:xfrm>
            <a:off x="8261984" y="118855"/>
            <a:ext cx="3284647" cy="6583570"/>
          </a:xfrm>
          <a:prstGeom prst="rect">
            <a:avLst/>
          </a:prstGeom>
        </p:spPr>
      </p:pic>
    </p:spTree>
    <p:extLst>
      <p:ext uri="{BB962C8B-B14F-4D97-AF65-F5344CB8AC3E}">
        <p14:creationId xmlns:p14="http://schemas.microsoft.com/office/powerpoint/2010/main" val="38767329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4: HIỆN THỰC</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963115" y="576031"/>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4.3 Giao diện hệ thống (Mobile)</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2C1A372B-784E-420F-9AFF-7A44878CBC54}"/>
              </a:ext>
            </a:extLst>
          </p:cNvPr>
          <p:cNvSpPr txBox="1"/>
          <p:nvPr/>
        </p:nvSpPr>
        <p:spPr>
          <a:xfrm>
            <a:off x="345233" y="1214578"/>
            <a:ext cx="7000448" cy="983283"/>
          </a:xfrm>
          <a:prstGeom prst="rect">
            <a:avLst/>
          </a:prstGeom>
          <a:noFill/>
        </p:spPr>
        <p:txBody>
          <a:bodyPr wrap="square">
            <a:spAutoFit/>
          </a:bodyPr>
          <a:lstStyle/>
          <a:p>
            <a:pPr>
              <a:lnSpc>
                <a:spcPct val="107000"/>
              </a:lnSpc>
              <a:spcBef>
                <a:spcPts val="200"/>
              </a:spcBef>
            </a:pPr>
            <a:r>
              <a:rPr lang="en-US"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4.3.6 </a:t>
            </a:r>
            <a:r>
              <a:rPr lang="vi-VN"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Màn hình hiển thị thông tin cá nhân người dùng</a:t>
            </a:r>
          </a:p>
        </p:txBody>
      </p:sp>
      <p:pic>
        <p:nvPicPr>
          <p:cNvPr id="9" name="Picture 19">
            <a:extLst>
              <a:ext uri="{FF2B5EF4-FFF2-40B4-BE49-F238E27FC236}">
                <a16:creationId xmlns:a16="http://schemas.microsoft.com/office/drawing/2014/main" id="{55186556-4CD7-4178-BD21-DD1864ECFA80}"/>
              </a:ext>
            </a:extLst>
          </p:cNvPr>
          <p:cNvPicPr/>
          <p:nvPr/>
        </p:nvPicPr>
        <p:blipFill>
          <a:blip r:embed="rId4"/>
          <a:stretch>
            <a:fillRect/>
          </a:stretch>
        </p:blipFill>
        <p:spPr>
          <a:xfrm>
            <a:off x="7985760" y="122894"/>
            <a:ext cx="3376730" cy="6615726"/>
          </a:xfrm>
          <a:prstGeom prst="rect">
            <a:avLst/>
          </a:prstGeom>
        </p:spPr>
      </p:pic>
    </p:spTree>
    <p:extLst>
      <p:ext uri="{BB962C8B-B14F-4D97-AF65-F5344CB8AC3E}">
        <p14:creationId xmlns:p14="http://schemas.microsoft.com/office/powerpoint/2010/main" val="30567243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4: HIỆN THỰC</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963115" y="576031"/>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4.3 Giao diện hệ thống (Mobile)</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2C1A372B-784E-420F-9AFF-7A44878CBC54}"/>
              </a:ext>
            </a:extLst>
          </p:cNvPr>
          <p:cNvSpPr txBox="1"/>
          <p:nvPr/>
        </p:nvSpPr>
        <p:spPr>
          <a:xfrm>
            <a:off x="345233" y="1214578"/>
            <a:ext cx="7000448" cy="522259"/>
          </a:xfrm>
          <a:prstGeom prst="rect">
            <a:avLst/>
          </a:prstGeom>
          <a:noFill/>
        </p:spPr>
        <p:txBody>
          <a:bodyPr wrap="square">
            <a:spAutoFit/>
          </a:bodyPr>
          <a:lstStyle/>
          <a:p>
            <a:pPr>
              <a:lnSpc>
                <a:spcPct val="107000"/>
              </a:lnSpc>
              <a:spcBef>
                <a:spcPts val="200"/>
              </a:spcBef>
            </a:pPr>
            <a:r>
              <a:rPr lang="en-US"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4.3.7 </a:t>
            </a:r>
            <a:r>
              <a:rPr lang="vi-VN"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Màn hình sửa thông tin người dùng</a:t>
            </a:r>
          </a:p>
        </p:txBody>
      </p:sp>
      <p:pic>
        <p:nvPicPr>
          <p:cNvPr id="7" name="Picture 21">
            <a:extLst>
              <a:ext uri="{FF2B5EF4-FFF2-40B4-BE49-F238E27FC236}">
                <a16:creationId xmlns:a16="http://schemas.microsoft.com/office/drawing/2014/main" id="{9CD6129F-EEC8-42C7-AE31-B203262248F6}"/>
              </a:ext>
            </a:extLst>
          </p:cNvPr>
          <p:cNvPicPr/>
          <p:nvPr/>
        </p:nvPicPr>
        <p:blipFill>
          <a:blip r:embed="rId4"/>
          <a:stretch>
            <a:fillRect/>
          </a:stretch>
        </p:blipFill>
        <p:spPr>
          <a:xfrm>
            <a:off x="8458199" y="121287"/>
            <a:ext cx="3265947" cy="6557008"/>
          </a:xfrm>
          <a:prstGeom prst="rect">
            <a:avLst/>
          </a:prstGeom>
        </p:spPr>
      </p:pic>
    </p:spTree>
    <p:extLst>
      <p:ext uri="{BB962C8B-B14F-4D97-AF65-F5344CB8AC3E}">
        <p14:creationId xmlns:p14="http://schemas.microsoft.com/office/powerpoint/2010/main" val="37433458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4: HIỆN THỰC</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963115" y="576031"/>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4.3 Giao diện hệ thống (Mobile)</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2C1A372B-784E-420F-9AFF-7A44878CBC54}"/>
              </a:ext>
            </a:extLst>
          </p:cNvPr>
          <p:cNvSpPr txBox="1"/>
          <p:nvPr/>
        </p:nvSpPr>
        <p:spPr>
          <a:xfrm>
            <a:off x="345233" y="1214578"/>
            <a:ext cx="7000448" cy="522259"/>
          </a:xfrm>
          <a:prstGeom prst="rect">
            <a:avLst/>
          </a:prstGeom>
          <a:noFill/>
        </p:spPr>
        <p:txBody>
          <a:bodyPr wrap="square">
            <a:spAutoFit/>
          </a:bodyPr>
          <a:lstStyle/>
          <a:p>
            <a:pPr>
              <a:lnSpc>
                <a:spcPct val="107000"/>
              </a:lnSpc>
              <a:spcBef>
                <a:spcPts val="200"/>
              </a:spcBef>
            </a:pPr>
            <a:r>
              <a:rPr lang="en-US"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4.3.8 </a:t>
            </a:r>
            <a:r>
              <a:rPr lang="vi-VN" sz="2800" b="1">
                <a:solidFill>
                  <a:srgbClr val="000000"/>
                </a:solidFill>
                <a:effectLst/>
                <a:latin typeface="Times New Roman" panose="02020603050405020304" pitchFamily="18" charset="0"/>
                <a:ea typeface="DengXian Light" panose="02010600030101010101" pitchFamily="2" charset="-122"/>
                <a:cs typeface="Angsana New" panose="02020603050405020304" pitchFamily="18" charset="-34"/>
              </a:rPr>
              <a:t>Màn hình nhắn tin</a:t>
            </a:r>
          </a:p>
        </p:txBody>
      </p:sp>
      <p:pic>
        <p:nvPicPr>
          <p:cNvPr id="9" name="Picture 22">
            <a:extLst>
              <a:ext uri="{FF2B5EF4-FFF2-40B4-BE49-F238E27FC236}">
                <a16:creationId xmlns:a16="http://schemas.microsoft.com/office/drawing/2014/main" id="{2833A636-1F9D-4E41-86D4-485EF9BE3C66}"/>
              </a:ext>
            </a:extLst>
          </p:cNvPr>
          <p:cNvPicPr/>
          <p:nvPr/>
        </p:nvPicPr>
        <p:blipFill>
          <a:blip r:embed="rId4"/>
          <a:stretch>
            <a:fillRect/>
          </a:stretch>
        </p:blipFill>
        <p:spPr>
          <a:xfrm>
            <a:off x="7690915" y="63739"/>
            <a:ext cx="3342602" cy="6727672"/>
          </a:xfrm>
          <a:prstGeom prst="rect">
            <a:avLst/>
          </a:prstGeom>
        </p:spPr>
      </p:pic>
    </p:spTree>
    <p:extLst>
      <p:ext uri="{BB962C8B-B14F-4D97-AF65-F5344CB8AC3E}">
        <p14:creationId xmlns:p14="http://schemas.microsoft.com/office/powerpoint/2010/main" val="129865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5: KẾT LUẬN</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963115" y="576031"/>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5.1 Kết quả đạt được</a:t>
            </a:r>
            <a:endParaRPr lang="vi-VN" sz="3200">
              <a:ln w="0"/>
              <a:solidFill>
                <a:schemeClr val="accent1"/>
              </a:solidFill>
              <a:effectLst>
                <a:outerShdw blurRad="38100" dist="25400" dir="5400000" algn="ctr" rotWithShape="0">
                  <a:srgbClr val="6E747A">
                    <a:alpha val="43000"/>
                  </a:srgbClr>
                </a:outerShdw>
              </a:effectLst>
            </a:endParaRPr>
          </a:p>
        </p:txBody>
      </p:sp>
      <p:sp>
        <p:nvSpPr>
          <p:cNvPr id="11" name="Hộp Văn bản 10">
            <a:extLst>
              <a:ext uri="{FF2B5EF4-FFF2-40B4-BE49-F238E27FC236}">
                <a16:creationId xmlns:a16="http://schemas.microsoft.com/office/drawing/2014/main" id="{1BBC7FFA-4DB1-42C0-9ABD-510E0AF7D34C}"/>
              </a:ext>
            </a:extLst>
          </p:cNvPr>
          <p:cNvSpPr txBox="1"/>
          <p:nvPr/>
        </p:nvSpPr>
        <p:spPr>
          <a:xfrm>
            <a:off x="963114" y="1160806"/>
            <a:ext cx="10954565" cy="2905604"/>
          </a:xfrm>
          <a:prstGeom prst="rect">
            <a:avLst/>
          </a:prstGeom>
          <a:noFill/>
        </p:spPr>
        <p:txBody>
          <a:bodyPr wrap="square">
            <a:spAutoFit/>
          </a:bodyPr>
          <a:lstStyle/>
          <a:p>
            <a:pPr marL="457200" indent="-228600" algn="just">
              <a:lnSpc>
                <a:spcPct val="150000"/>
              </a:lnSpc>
              <a:spcBef>
                <a:spcPts val="600"/>
              </a:spcBef>
              <a:spcAft>
                <a:spcPts val="600"/>
              </a:spcAft>
            </a:pPr>
            <a:r>
              <a:rPr lang="vi-VN" sz="2800" b="0">
                <a:solidFill>
                  <a:srgbClr val="000000"/>
                </a:solidFill>
                <a:effectLst/>
                <a:ea typeface="Times New Roman" panose="02020603050405020304" pitchFamily="18" charset="0"/>
              </a:rPr>
              <a:t>Phần mềm có các chức năng chat cơ bản như: đăng ký, đăng nhập, chat text, chat file, hình ảnh.</a:t>
            </a:r>
            <a:endParaRPr lang="vi-VN" sz="2800" b="1">
              <a:solidFill>
                <a:srgbClr val="000000"/>
              </a:solidFill>
              <a:effectLst/>
              <a:ea typeface="Times New Roman" panose="02020603050405020304" pitchFamily="18" charset="0"/>
            </a:endParaRPr>
          </a:p>
          <a:p>
            <a:pPr marL="457200" indent="-228600" algn="just">
              <a:lnSpc>
                <a:spcPct val="150000"/>
              </a:lnSpc>
              <a:spcBef>
                <a:spcPts val="600"/>
              </a:spcBef>
              <a:spcAft>
                <a:spcPts val="600"/>
              </a:spcAft>
            </a:pPr>
            <a:r>
              <a:rPr lang="vi-VN" sz="2800" b="0">
                <a:solidFill>
                  <a:srgbClr val="000000"/>
                </a:solidFill>
                <a:effectLst/>
                <a:ea typeface="Times New Roman" panose="02020603050405020304" pitchFamily="18" charset="0"/>
              </a:rPr>
              <a:t>Có thể tìm kiếm và kết bạn với các người dùng khác.</a:t>
            </a:r>
            <a:endParaRPr lang="vi-VN" sz="2800" b="1">
              <a:solidFill>
                <a:srgbClr val="000000"/>
              </a:solidFill>
              <a:effectLst/>
              <a:ea typeface="Times New Roman" panose="02020603050405020304" pitchFamily="18" charset="0"/>
            </a:endParaRPr>
          </a:p>
          <a:p>
            <a:pPr marL="457200" indent="-228600" algn="just">
              <a:lnSpc>
                <a:spcPct val="150000"/>
              </a:lnSpc>
              <a:spcBef>
                <a:spcPts val="600"/>
              </a:spcBef>
              <a:spcAft>
                <a:spcPts val="600"/>
              </a:spcAft>
            </a:pPr>
            <a:r>
              <a:rPr lang="vi-VN" sz="2800" b="0">
                <a:solidFill>
                  <a:srgbClr val="000000"/>
                </a:solidFill>
                <a:effectLst/>
                <a:ea typeface="Times New Roman" panose="02020603050405020304" pitchFamily="18" charset="0"/>
              </a:rPr>
              <a:t>Tạo nhóm để nhắn tin nhiều người cùng lúc.</a:t>
            </a:r>
            <a:endParaRPr lang="vi-VN" sz="2800" b="1">
              <a:solidFill>
                <a:srgbClr val="000000"/>
              </a:solidFill>
              <a:effectLst/>
              <a:ea typeface="Times New Roman" panose="02020603050405020304" pitchFamily="18" charset="0"/>
            </a:endParaRPr>
          </a:p>
        </p:txBody>
      </p:sp>
      <p:sp>
        <p:nvSpPr>
          <p:cNvPr id="12" name="Hộp Văn bản 11">
            <a:extLst>
              <a:ext uri="{FF2B5EF4-FFF2-40B4-BE49-F238E27FC236}">
                <a16:creationId xmlns:a16="http://schemas.microsoft.com/office/drawing/2014/main" id="{F1AFEF65-6506-4C5A-AABB-C6F80ADBD724}"/>
              </a:ext>
            </a:extLst>
          </p:cNvPr>
          <p:cNvSpPr txBox="1"/>
          <p:nvPr/>
        </p:nvSpPr>
        <p:spPr>
          <a:xfrm>
            <a:off x="979387" y="4226942"/>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5.2 Hạn chế của đồ án</a:t>
            </a:r>
            <a:endParaRPr lang="vi-VN" sz="3200">
              <a:ln w="0"/>
              <a:solidFill>
                <a:schemeClr val="accent1"/>
              </a:solidFill>
              <a:effectLst>
                <a:outerShdw blurRad="38100" dist="25400" dir="5400000" algn="ctr" rotWithShape="0">
                  <a:srgbClr val="6E747A">
                    <a:alpha val="43000"/>
                  </a:srgbClr>
                </a:outerShdw>
              </a:effectLst>
            </a:endParaRPr>
          </a:p>
        </p:txBody>
      </p:sp>
      <p:sp>
        <p:nvSpPr>
          <p:cNvPr id="13" name="Hộp Văn bản 12">
            <a:extLst>
              <a:ext uri="{FF2B5EF4-FFF2-40B4-BE49-F238E27FC236}">
                <a16:creationId xmlns:a16="http://schemas.microsoft.com/office/drawing/2014/main" id="{4601C91B-9464-423E-890D-1A76314E7483}"/>
              </a:ext>
            </a:extLst>
          </p:cNvPr>
          <p:cNvSpPr txBox="1"/>
          <p:nvPr/>
        </p:nvSpPr>
        <p:spPr>
          <a:xfrm>
            <a:off x="717312" y="5095268"/>
            <a:ext cx="9161728" cy="1634871"/>
          </a:xfrm>
          <a:prstGeom prst="rect">
            <a:avLst/>
          </a:prstGeom>
          <a:noFill/>
        </p:spPr>
        <p:txBody>
          <a:bodyPr wrap="square">
            <a:spAutoFit/>
          </a:bodyPr>
          <a:lstStyle/>
          <a:p>
            <a:pPr marL="457200">
              <a:lnSpc>
                <a:spcPct val="107000"/>
              </a:lnSpc>
            </a:pPr>
            <a:r>
              <a:rPr lang="vi-VN" sz="3200">
                <a:effectLst/>
                <a:ea typeface="DengXian" panose="02010600030101010101" pitchFamily="2" charset="-122"/>
                <a:cs typeface="Cordia New" panose="020B0304020202020204" pitchFamily="34" charset="-34"/>
              </a:rPr>
              <a:t>Chưa có chức năng gọi điện.</a:t>
            </a:r>
          </a:p>
          <a:p>
            <a:pPr marL="457200">
              <a:lnSpc>
                <a:spcPct val="107000"/>
              </a:lnSpc>
            </a:pPr>
            <a:r>
              <a:rPr lang="vi-VN" sz="3200">
                <a:effectLst/>
                <a:ea typeface="DengXian" panose="02010600030101010101" pitchFamily="2" charset="-122"/>
                <a:cs typeface="Cordia New" panose="020B0304020202020204" pitchFamily="34" charset="-34"/>
              </a:rPr>
              <a:t>Hiển thị tin nhắn chưa được tối ưu</a:t>
            </a:r>
          </a:p>
          <a:p>
            <a:pPr marL="457200">
              <a:lnSpc>
                <a:spcPct val="107000"/>
              </a:lnSpc>
              <a:spcAft>
                <a:spcPts val="800"/>
              </a:spcAft>
            </a:pPr>
            <a:r>
              <a:rPr lang="vi-VN" sz="3200">
                <a:effectLst/>
                <a:ea typeface="DengXian" panose="02010600030101010101" pitchFamily="2" charset="-122"/>
                <a:cs typeface="Cordia New" panose="020B0304020202020204" pitchFamily="34" charset="-34"/>
              </a:rPr>
              <a:t>Bạn bè chưa có quá nhiều khía cạnh khai thác</a:t>
            </a:r>
          </a:p>
        </p:txBody>
      </p:sp>
    </p:spTree>
    <p:extLst>
      <p:ext uri="{BB962C8B-B14F-4D97-AF65-F5344CB8AC3E}">
        <p14:creationId xmlns:p14="http://schemas.microsoft.com/office/powerpoint/2010/main" val="4051300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5: KẾT LUẬN</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963115" y="576031"/>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5.3 Hướng phát triển</a:t>
            </a:r>
            <a:endParaRPr lang="vi-VN" sz="3200">
              <a:ln w="0"/>
              <a:solidFill>
                <a:schemeClr val="accent1"/>
              </a:solidFill>
              <a:effectLst>
                <a:outerShdw blurRad="38100" dist="25400" dir="5400000" algn="ctr" rotWithShape="0">
                  <a:srgbClr val="6E747A">
                    <a:alpha val="43000"/>
                  </a:srgbClr>
                </a:outerShdw>
              </a:effectLst>
            </a:endParaRPr>
          </a:p>
        </p:txBody>
      </p:sp>
      <p:sp>
        <p:nvSpPr>
          <p:cNvPr id="11" name="Hộp Văn bản 10">
            <a:extLst>
              <a:ext uri="{FF2B5EF4-FFF2-40B4-BE49-F238E27FC236}">
                <a16:creationId xmlns:a16="http://schemas.microsoft.com/office/drawing/2014/main" id="{1BBC7FFA-4DB1-42C0-9ABD-510E0AF7D34C}"/>
              </a:ext>
            </a:extLst>
          </p:cNvPr>
          <p:cNvSpPr txBox="1"/>
          <p:nvPr/>
        </p:nvSpPr>
        <p:spPr>
          <a:xfrm>
            <a:off x="2093052" y="2565428"/>
            <a:ext cx="10061625" cy="2219838"/>
          </a:xfrm>
          <a:prstGeom prst="rect">
            <a:avLst/>
          </a:prstGeom>
          <a:noFill/>
        </p:spPr>
        <p:txBody>
          <a:bodyPr wrap="square">
            <a:spAutoFit/>
          </a:bodyPr>
          <a:lstStyle/>
          <a:p>
            <a:pPr marL="457200" indent="-228600">
              <a:lnSpc>
                <a:spcPct val="150000"/>
              </a:lnSpc>
              <a:spcBef>
                <a:spcPts val="600"/>
              </a:spcBef>
              <a:spcAft>
                <a:spcPts val="600"/>
              </a:spcAft>
            </a:pPr>
            <a:r>
              <a:rPr lang="vi-VN" sz="3200" b="0">
                <a:solidFill>
                  <a:srgbClr val="000000"/>
                </a:solidFill>
                <a:effectLst/>
                <a:ea typeface="Times New Roman" panose="02020603050405020304" pitchFamily="18" charset="0"/>
              </a:rPr>
              <a:t>Bổ sung chức năng gọi điện, cải thiện tốc độ gửi tin nhắn, bảo mật hơn về việc nhắn tin,đăng các bài đăng trên trang cá nhân,…</a:t>
            </a:r>
            <a:endParaRPr lang="vi-VN" sz="3200" b="1">
              <a:solidFill>
                <a:srgbClr val="000000"/>
              </a:solidFill>
              <a:effectLst/>
              <a:ea typeface="Times New Roman" panose="02020603050405020304" pitchFamily="18" charset="0"/>
            </a:endParaRPr>
          </a:p>
        </p:txBody>
      </p:sp>
    </p:spTree>
    <p:extLst>
      <p:ext uri="{BB962C8B-B14F-4D97-AF65-F5344CB8AC3E}">
        <p14:creationId xmlns:p14="http://schemas.microsoft.com/office/powerpoint/2010/main" val="4125429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7" name="Hộp Văn bản 6">
            <a:extLst>
              <a:ext uri="{FF2B5EF4-FFF2-40B4-BE49-F238E27FC236}">
                <a16:creationId xmlns:a16="http://schemas.microsoft.com/office/drawing/2014/main" id="{133F2EF8-E1C7-48A1-B329-EE6E4B5EE5A6}"/>
              </a:ext>
            </a:extLst>
          </p:cNvPr>
          <p:cNvSpPr txBox="1"/>
          <p:nvPr/>
        </p:nvSpPr>
        <p:spPr>
          <a:xfrm>
            <a:off x="1107232" y="0"/>
            <a:ext cx="8567834" cy="703078"/>
          </a:xfrm>
          <a:prstGeom prst="rect">
            <a:avLst/>
          </a:prstGeom>
          <a:noFill/>
        </p:spPr>
        <p:txBody>
          <a:bodyPr wrap="square">
            <a:spAutoFit/>
          </a:bodyPr>
          <a:lstStyle/>
          <a:p>
            <a:pPr>
              <a:lnSpc>
                <a:spcPct val="107000"/>
              </a:lnSpc>
              <a:spcBef>
                <a:spcPts val="1200"/>
              </a:spcBef>
            </a:pPr>
            <a:r>
              <a:rPr lang="vi-VN" sz="4000" b="1" kern="0" spc="50">
                <a:ln w="9525" cmpd="sng">
                  <a:solidFill>
                    <a:srgbClr val="C00000"/>
                  </a:solidFill>
                  <a:prstDash val="solid"/>
                </a:ln>
                <a:solidFill>
                  <a:srgbClr val="70AD47">
                    <a:tint val="1000"/>
                  </a:srgbClr>
                </a:solidFill>
                <a:effectLst>
                  <a:glow rad="38100">
                    <a:schemeClr val="accent1">
                      <a:alpha val="40000"/>
                    </a:schemeClr>
                  </a:glow>
                </a:effectLst>
                <a:ea typeface="DengXian Light" panose="02010600030101010101" pitchFamily="2" charset="-122"/>
                <a:cs typeface="Angsana New" panose="02020603050405020304" pitchFamily="18" charset="-34"/>
              </a:rPr>
              <a:t>CHƯƠNG 1: GIỚI THIỆU</a:t>
            </a:r>
          </a:p>
        </p:txBody>
      </p:sp>
      <p:sp>
        <p:nvSpPr>
          <p:cNvPr id="6" name="Hộp Văn bản 5">
            <a:extLst>
              <a:ext uri="{FF2B5EF4-FFF2-40B4-BE49-F238E27FC236}">
                <a16:creationId xmlns:a16="http://schemas.microsoft.com/office/drawing/2014/main" id="{8F8E5B49-0459-4CC2-93E0-1A3955BDDEF1}"/>
              </a:ext>
            </a:extLst>
          </p:cNvPr>
          <p:cNvSpPr txBox="1"/>
          <p:nvPr/>
        </p:nvSpPr>
        <p:spPr>
          <a:xfrm>
            <a:off x="2516934" y="575778"/>
            <a:ext cx="6097554"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1.5 Mô tả yêu cầu phi chức năng</a:t>
            </a:r>
            <a:endParaRPr lang="vi-VN" sz="3200">
              <a:ln w="0"/>
              <a:solidFill>
                <a:schemeClr val="accent1"/>
              </a:solidFill>
              <a:effectLst>
                <a:outerShdw blurRad="38100" dist="25400" dir="5400000" algn="ctr" rotWithShape="0">
                  <a:srgbClr val="6E747A">
                    <a:alpha val="43000"/>
                  </a:srgbClr>
                </a:outerShdw>
              </a:effectLst>
            </a:endParaRPr>
          </a:p>
        </p:txBody>
      </p:sp>
      <p:sp>
        <p:nvSpPr>
          <p:cNvPr id="8" name="Hộp Văn bản 7">
            <a:extLst>
              <a:ext uri="{FF2B5EF4-FFF2-40B4-BE49-F238E27FC236}">
                <a16:creationId xmlns:a16="http://schemas.microsoft.com/office/drawing/2014/main" id="{6B55F9B8-55BE-4102-BAF3-A9BF73804A2A}"/>
              </a:ext>
            </a:extLst>
          </p:cNvPr>
          <p:cNvSpPr txBox="1"/>
          <p:nvPr/>
        </p:nvSpPr>
        <p:spPr>
          <a:xfrm>
            <a:off x="948612" y="2368185"/>
            <a:ext cx="11087878" cy="3286028"/>
          </a:xfrm>
          <a:prstGeom prst="rect">
            <a:avLst/>
          </a:prstGeom>
          <a:noFill/>
        </p:spPr>
        <p:txBody>
          <a:bodyPr wrap="square">
            <a:spAutoFit/>
          </a:bodyPr>
          <a:lstStyle/>
          <a:p>
            <a:pPr marL="342900" lvl="0" indent="-342900">
              <a:lnSpc>
                <a:spcPct val="107000"/>
              </a:lnSpc>
              <a:buFont typeface="Times New Roman" panose="02020603050405020304" pitchFamily="18" charset="0"/>
              <a:buChar char="-"/>
            </a:pPr>
            <a:r>
              <a:rPr lang="vi-VN" sz="2800">
                <a:effectLst/>
                <a:ea typeface="Calibri" panose="020F0502020204030204" pitchFamily="34" charset="0"/>
                <a:cs typeface="Cordia New" panose="020B0304020202020204" pitchFamily="34" charset="-34"/>
              </a:rPr>
              <a:t>Độ tin cậy cao: có độ chính xác cao khi tìm kiếm, lưu trữ hệ thống.</a:t>
            </a:r>
          </a:p>
          <a:p>
            <a:pPr marL="342900" lvl="0" indent="-342900">
              <a:lnSpc>
                <a:spcPct val="107000"/>
              </a:lnSpc>
              <a:buFont typeface="Times New Roman" panose="02020603050405020304" pitchFamily="18" charset="0"/>
              <a:buChar char="-"/>
            </a:pPr>
            <a:r>
              <a:rPr lang="vi-VN" sz="2800">
                <a:effectLst/>
                <a:ea typeface="Calibri" panose="020F0502020204030204" pitchFamily="34" charset="0"/>
                <a:cs typeface="Cordia New" panose="020B0304020202020204" pitchFamily="34" charset="-34"/>
              </a:rPr>
              <a:t>Độ trễ thông tin thấp: tìm kiếm, hiển thị thông tin không quá 2 phút</a:t>
            </a:r>
          </a:p>
          <a:p>
            <a:pPr marL="342900" lvl="0" indent="-342900">
              <a:lnSpc>
                <a:spcPct val="107000"/>
              </a:lnSpc>
              <a:buFont typeface="Times New Roman" panose="02020603050405020304" pitchFamily="18" charset="0"/>
              <a:buChar char="-"/>
            </a:pPr>
            <a:r>
              <a:rPr lang="vi-VN" sz="2800">
                <a:effectLst/>
                <a:ea typeface="Calibri" panose="020F0502020204030204" pitchFamily="34" charset="0"/>
                <a:cs typeface="Cordia New" panose="020B0304020202020204" pitchFamily="34" charset="-34"/>
              </a:rPr>
              <a:t>Lưu dữ liệu trên MongoDB.</a:t>
            </a:r>
          </a:p>
          <a:p>
            <a:pPr marL="342900" lvl="0" indent="-342900">
              <a:lnSpc>
                <a:spcPct val="107000"/>
              </a:lnSpc>
              <a:buFont typeface="Times New Roman" panose="02020603050405020304" pitchFamily="18" charset="0"/>
              <a:buChar char="-"/>
            </a:pPr>
            <a:r>
              <a:rPr lang="vi-VN" sz="2800">
                <a:effectLst/>
                <a:ea typeface="Calibri" panose="020F0502020204030204" pitchFamily="34" charset="0"/>
                <a:cs typeface="Cordia New" panose="020B0304020202020204" pitchFamily="34" charset="-34"/>
              </a:rPr>
              <a:t>Có tính bảo mật thông tin: bảo mật thông tin người dùng.</a:t>
            </a:r>
          </a:p>
          <a:p>
            <a:pPr marL="342900" lvl="0" indent="-342900">
              <a:lnSpc>
                <a:spcPct val="107000"/>
              </a:lnSpc>
              <a:buFont typeface="Times New Roman" panose="02020603050405020304" pitchFamily="18" charset="0"/>
              <a:buChar char="-"/>
            </a:pPr>
            <a:r>
              <a:rPr lang="vi-VN" sz="2800">
                <a:effectLst/>
                <a:ea typeface="Calibri" panose="020F0502020204030204" pitchFamily="34" charset="0"/>
                <a:cs typeface="Cordia New" panose="020B0304020202020204" pitchFamily="34" charset="-34"/>
              </a:rPr>
              <a:t>Phần mềm thiết kế dễ nhìn, dễ sử dụng.</a:t>
            </a:r>
          </a:p>
          <a:p>
            <a:pPr marL="342900" lvl="0" indent="-342900">
              <a:lnSpc>
                <a:spcPct val="107000"/>
              </a:lnSpc>
              <a:buFont typeface="Times New Roman" panose="02020603050405020304" pitchFamily="18" charset="0"/>
              <a:buChar char="-"/>
            </a:pPr>
            <a:r>
              <a:rPr lang="vi-VN" sz="2800">
                <a:effectLst/>
                <a:ea typeface="Calibri" panose="020F0502020204030204" pitchFamily="34" charset="0"/>
                <a:cs typeface="Cordia New" panose="020B0304020202020204" pitchFamily="34" charset="-34"/>
              </a:rPr>
              <a:t>Thời gian phát triển phần mềm là trong 2 tháng.</a:t>
            </a:r>
          </a:p>
          <a:p>
            <a:pPr marL="342900" lvl="0" indent="-342900">
              <a:lnSpc>
                <a:spcPct val="107000"/>
              </a:lnSpc>
              <a:spcAft>
                <a:spcPts val="800"/>
              </a:spcAft>
              <a:buFont typeface="Times New Roman" panose="02020603050405020304" pitchFamily="18" charset="0"/>
              <a:buChar char="-"/>
            </a:pPr>
            <a:r>
              <a:rPr lang="vi-VN" sz="2800">
                <a:effectLst/>
                <a:ea typeface="Calibri" panose="020F0502020204030204" pitchFamily="34" charset="0"/>
                <a:cs typeface="Cordia New" panose="020B0304020202020204" pitchFamily="34" charset="-34"/>
              </a:rPr>
              <a:t>Phần mềm phải được viết bằng ngôn ngữ NodeJS, ReactJS.</a:t>
            </a:r>
          </a:p>
        </p:txBody>
      </p:sp>
    </p:spTree>
    <p:extLst>
      <p:ext uri="{BB962C8B-B14F-4D97-AF65-F5344CB8AC3E}">
        <p14:creationId xmlns:p14="http://schemas.microsoft.com/office/powerpoint/2010/main" val="26203080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TÀI LIỆU THAM KHẢO</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11" name="Hộp Văn bản 10">
            <a:extLst>
              <a:ext uri="{FF2B5EF4-FFF2-40B4-BE49-F238E27FC236}">
                <a16:creationId xmlns:a16="http://schemas.microsoft.com/office/drawing/2014/main" id="{1BBC7FFA-4DB1-42C0-9ABD-510E0AF7D34C}"/>
              </a:ext>
            </a:extLst>
          </p:cNvPr>
          <p:cNvSpPr txBox="1"/>
          <p:nvPr/>
        </p:nvSpPr>
        <p:spPr>
          <a:xfrm>
            <a:off x="769661" y="1400399"/>
            <a:ext cx="11254699" cy="5107039"/>
          </a:xfrm>
          <a:prstGeom prst="rect">
            <a:avLst/>
          </a:prstGeom>
          <a:noFill/>
        </p:spPr>
        <p:txBody>
          <a:bodyPr wrap="square">
            <a:spAutoFit/>
          </a:bodyPr>
          <a:lstStyle/>
          <a:p>
            <a:pPr>
              <a:lnSpc>
                <a:spcPct val="107000"/>
              </a:lnSpc>
              <a:spcAft>
                <a:spcPts val="800"/>
              </a:spcAft>
            </a:pPr>
            <a:r>
              <a:rPr lang="vi-VN" sz="3200" b="1">
                <a:effectLst/>
                <a:latin typeface="Times New Roman" panose="02020603050405020304" pitchFamily="18" charset="0"/>
                <a:ea typeface="DengXian" panose="02010600030101010101" pitchFamily="2" charset="-122"/>
                <a:cs typeface="Cordia New" panose="020B0304020202020204" pitchFamily="34" charset="-34"/>
              </a:rPr>
              <a:t>Sách</a:t>
            </a:r>
            <a:endParaRPr lang="en-US" sz="3200" b="1">
              <a:effectLst/>
              <a:latin typeface="Times New Roman" panose="02020603050405020304" pitchFamily="18" charset="0"/>
              <a:ea typeface="DengXian" panose="02010600030101010101" pitchFamily="2" charset="-122"/>
              <a:cs typeface="Cordia New" panose="020B0304020202020204" pitchFamily="34" charset="-34"/>
            </a:endParaRPr>
          </a:p>
          <a:p>
            <a:pPr>
              <a:lnSpc>
                <a:spcPct val="107000"/>
              </a:lnSpc>
              <a:spcAft>
                <a:spcPts val="800"/>
              </a:spcAft>
            </a:pPr>
            <a:r>
              <a:rPr lang="en-US" sz="3200">
                <a:effectLst/>
                <a:latin typeface="Times New Roman" panose="02020603050405020304" pitchFamily="18" charset="0"/>
                <a:ea typeface="DengXian" panose="02010600030101010101" pitchFamily="2" charset="-122"/>
                <a:cs typeface="Cordia New" panose="020B0304020202020204" pitchFamily="34" charset="-34"/>
              </a:rPr>
              <a:t>Ethan Brown, Web Development with Node and Express: Leveraging the JavaScript Stack 1st Edition, 2014</a:t>
            </a:r>
            <a:endParaRPr lang="vi-VN" sz="3200">
              <a:effectLst/>
              <a:latin typeface="Calibri" panose="020F0502020204030204" pitchFamily="34" charset="0"/>
              <a:ea typeface="DengXian" panose="02010600030101010101" pitchFamily="2" charset="-122"/>
              <a:cs typeface="Cordia New" panose="020B0304020202020204" pitchFamily="34" charset="-34"/>
            </a:endParaRPr>
          </a:p>
          <a:p>
            <a:pPr>
              <a:lnSpc>
                <a:spcPct val="107000"/>
              </a:lnSpc>
              <a:spcAft>
                <a:spcPts val="800"/>
              </a:spcAft>
            </a:pPr>
            <a:r>
              <a:rPr lang="en-US" sz="3200">
                <a:effectLst/>
                <a:latin typeface="Times New Roman" panose="02020603050405020304" pitchFamily="18" charset="0"/>
                <a:ea typeface="DengXian" panose="02010600030101010101" pitchFamily="2" charset="-122"/>
                <a:cs typeface="Cordia New" panose="020B0304020202020204" pitchFamily="34" charset="-34"/>
              </a:rPr>
              <a:t>Luciano Mammino, Node.js Design Patterns - Second Edition: Master best practices to build modular and scalable server-side web applications 2nd Edition, Kindle Edition, 2016</a:t>
            </a:r>
            <a:endParaRPr lang="vi-VN" sz="3200">
              <a:effectLst/>
              <a:latin typeface="Calibri" panose="020F0502020204030204" pitchFamily="34" charset="0"/>
              <a:ea typeface="DengXian" panose="02010600030101010101" pitchFamily="2" charset="-122"/>
              <a:cs typeface="Cordia New" panose="020B0304020202020204" pitchFamily="34" charset="-34"/>
            </a:endParaRPr>
          </a:p>
          <a:p>
            <a:pPr>
              <a:lnSpc>
                <a:spcPct val="107000"/>
              </a:lnSpc>
              <a:spcAft>
                <a:spcPts val="800"/>
              </a:spcAft>
            </a:pPr>
            <a:r>
              <a:rPr lang="en-US" sz="3200">
                <a:effectLst/>
                <a:latin typeface="Calibri" panose="020F0502020204030204" pitchFamily="34" charset="0"/>
                <a:ea typeface="DengXian" panose="02010600030101010101" pitchFamily="2" charset="-122"/>
                <a:cs typeface="Cordia New" panose="020B0304020202020204" pitchFamily="34" charset="-34"/>
              </a:rPr>
              <a:t> </a:t>
            </a:r>
            <a:r>
              <a:rPr lang="en-US" sz="3200" b="0">
                <a:solidFill>
                  <a:srgbClr val="000000"/>
                </a:solidFill>
                <a:effectLst/>
                <a:latin typeface="Times New Roman" panose="02020603050405020304" pitchFamily="18" charset="0"/>
                <a:ea typeface="Times New Roman" panose="02020603050405020304" pitchFamily="18" charset="0"/>
              </a:rPr>
              <a:t>REACTNATIVE DOCUMENT v0.70, </a:t>
            </a:r>
            <a:r>
              <a:rPr lang="en-US" sz="3200" b="0" u="sng">
                <a:solidFill>
                  <a:srgbClr val="000000"/>
                </a:solidFill>
                <a:effectLst/>
                <a:latin typeface="Times New Roman" panose="02020603050405020304" pitchFamily="18" charset="0"/>
                <a:ea typeface="Times New Roman" panose="02020603050405020304" pitchFamily="18" charset="0"/>
                <a:hlinkClick r:id="rId4"/>
              </a:rPr>
              <a:t>https://reactnative.dev/docs/getting-started</a:t>
            </a:r>
            <a:r>
              <a:rPr lang="en-US" sz="3200" b="0">
                <a:solidFill>
                  <a:srgbClr val="000000"/>
                </a:solidFill>
                <a:effectLst/>
                <a:latin typeface="Times New Roman" panose="02020603050405020304" pitchFamily="18" charset="0"/>
                <a:ea typeface="Times New Roman" panose="02020603050405020304" pitchFamily="18" charset="0"/>
              </a:rPr>
              <a:t>, truy cập ngày 17/09/2022</a:t>
            </a:r>
            <a:endParaRPr lang="vi-VN" sz="3200" b="1">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93173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9161729"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TÀI LIỆU THAM KHẢO</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11" name="Hộp Văn bản 10">
            <a:extLst>
              <a:ext uri="{FF2B5EF4-FFF2-40B4-BE49-F238E27FC236}">
                <a16:creationId xmlns:a16="http://schemas.microsoft.com/office/drawing/2014/main" id="{1BBC7FFA-4DB1-42C0-9ABD-510E0AF7D34C}"/>
              </a:ext>
            </a:extLst>
          </p:cNvPr>
          <p:cNvSpPr txBox="1"/>
          <p:nvPr/>
        </p:nvSpPr>
        <p:spPr>
          <a:xfrm>
            <a:off x="468650" y="1059825"/>
            <a:ext cx="11254699" cy="5450082"/>
          </a:xfrm>
          <a:prstGeom prst="rect">
            <a:avLst/>
          </a:prstGeom>
          <a:noFill/>
        </p:spPr>
        <p:txBody>
          <a:bodyPr wrap="square">
            <a:spAutoFit/>
          </a:bodyPr>
          <a:lstStyle/>
          <a:p>
            <a:pPr>
              <a:lnSpc>
                <a:spcPct val="107000"/>
              </a:lnSpc>
              <a:spcAft>
                <a:spcPts val="800"/>
              </a:spcAft>
            </a:pPr>
            <a:r>
              <a:rPr lang="en-US" sz="3200" b="1">
                <a:solidFill>
                  <a:srgbClr val="000000"/>
                </a:solidFill>
                <a:effectLst/>
                <a:latin typeface="Times New Roman" panose="02020603050405020304" pitchFamily="18" charset="0"/>
                <a:ea typeface="Times New Roman" panose="02020603050405020304" pitchFamily="18" charset="0"/>
              </a:rPr>
              <a:t>Các trang Web</a:t>
            </a:r>
            <a:endParaRPr lang="vi-VN" sz="3200" b="1">
              <a:solidFill>
                <a:srgbClr val="000000"/>
              </a:solidFill>
              <a:effectLst/>
              <a:latin typeface="Times New Roman" panose="02020603050405020304" pitchFamily="18" charset="0"/>
              <a:ea typeface="Times New Roman" panose="02020603050405020304" pitchFamily="18" charset="0"/>
            </a:endParaRPr>
          </a:p>
          <a:p>
            <a:pPr marL="457200" indent="-228600" algn="just">
              <a:lnSpc>
                <a:spcPct val="150000"/>
              </a:lnSpc>
              <a:spcBef>
                <a:spcPts val="600"/>
              </a:spcBef>
              <a:spcAft>
                <a:spcPts val="600"/>
              </a:spcAft>
            </a:pPr>
            <a:r>
              <a:rPr lang="en-US" sz="3200" b="0">
                <a:solidFill>
                  <a:srgbClr val="000000"/>
                </a:solidFill>
                <a:effectLst/>
                <a:latin typeface="Times New Roman" panose="02020603050405020304" pitchFamily="18" charset="0"/>
                <a:ea typeface="Times New Roman" panose="02020603050405020304" pitchFamily="18" charset="0"/>
              </a:rPr>
              <a:t>REACTJS DOCUMENT v18.20,  </a:t>
            </a:r>
            <a:r>
              <a:rPr lang="en-US" sz="3200" b="0" u="sng">
                <a:solidFill>
                  <a:srgbClr val="000000"/>
                </a:solidFill>
                <a:effectLst/>
                <a:latin typeface="Times New Roman" panose="02020603050405020304" pitchFamily="18" charset="0"/>
                <a:ea typeface="Times New Roman" panose="02020603050405020304" pitchFamily="18" charset="0"/>
                <a:hlinkClick r:id="rId4"/>
              </a:rPr>
              <a:t>https://reactjs.org/docs/getting-started.html</a:t>
            </a:r>
            <a:r>
              <a:rPr lang="en-US" sz="3200" b="0">
                <a:solidFill>
                  <a:srgbClr val="000000"/>
                </a:solidFill>
                <a:effectLst/>
                <a:latin typeface="Times New Roman" panose="02020603050405020304" pitchFamily="18" charset="0"/>
                <a:ea typeface="Times New Roman" panose="02020603050405020304" pitchFamily="18" charset="0"/>
              </a:rPr>
              <a:t>, truy cập ngày 17/09/2022.</a:t>
            </a:r>
            <a:endParaRPr lang="vi-VN" sz="3200" b="1">
              <a:solidFill>
                <a:srgbClr val="000000"/>
              </a:solidFill>
              <a:effectLst/>
              <a:latin typeface="Times New Roman" panose="02020603050405020304" pitchFamily="18" charset="0"/>
              <a:ea typeface="Times New Roman" panose="02020603050405020304" pitchFamily="18" charset="0"/>
            </a:endParaRPr>
          </a:p>
          <a:p>
            <a:pPr marL="457200" indent="-228600" algn="just">
              <a:lnSpc>
                <a:spcPct val="150000"/>
              </a:lnSpc>
              <a:spcBef>
                <a:spcPts val="600"/>
              </a:spcBef>
              <a:spcAft>
                <a:spcPts val="600"/>
              </a:spcAft>
            </a:pPr>
            <a:r>
              <a:rPr lang="en-US" sz="3200" b="0">
                <a:solidFill>
                  <a:srgbClr val="000000"/>
                </a:solidFill>
                <a:effectLst/>
                <a:latin typeface="Times New Roman" panose="02020603050405020304" pitchFamily="18" charset="0"/>
                <a:ea typeface="Times New Roman" panose="02020603050405020304" pitchFamily="18" charset="0"/>
              </a:rPr>
              <a:t>CHAKRA-UI DOCUMENT</a:t>
            </a:r>
            <a:r>
              <a:rPr lang="en-US" sz="3200" b="1">
                <a:solidFill>
                  <a:srgbClr val="000000"/>
                </a:solidFill>
                <a:effectLst/>
                <a:latin typeface="Times New Roman" panose="02020603050405020304" pitchFamily="18" charset="0"/>
                <a:ea typeface="Times New Roman" panose="02020603050405020304" pitchFamily="18" charset="0"/>
              </a:rPr>
              <a:t> </a:t>
            </a:r>
            <a:r>
              <a:rPr lang="en-US" sz="3200" b="0">
                <a:solidFill>
                  <a:srgbClr val="000000"/>
                </a:solidFill>
                <a:effectLst/>
                <a:latin typeface="Times New Roman" panose="02020603050405020304" pitchFamily="18" charset="0"/>
                <a:ea typeface="Times New Roman" panose="02020603050405020304" pitchFamily="18" charset="0"/>
              </a:rPr>
              <a:t>v2.4.1</a:t>
            </a:r>
            <a:r>
              <a:rPr lang="en-US" sz="3200" b="1">
                <a:solidFill>
                  <a:srgbClr val="000000"/>
                </a:solidFill>
                <a:effectLst/>
                <a:latin typeface="Times New Roman" panose="02020603050405020304" pitchFamily="18" charset="0"/>
                <a:ea typeface="Times New Roman" panose="02020603050405020304" pitchFamily="18" charset="0"/>
              </a:rPr>
              <a:t>, </a:t>
            </a:r>
            <a:r>
              <a:rPr lang="en-US" sz="3200" b="0" u="sng">
                <a:solidFill>
                  <a:srgbClr val="000000"/>
                </a:solidFill>
                <a:effectLst/>
                <a:latin typeface="Times New Roman" panose="02020603050405020304" pitchFamily="18" charset="0"/>
                <a:ea typeface="Times New Roman" panose="02020603050405020304" pitchFamily="18" charset="0"/>
                <a:hlinkClick r:id="rId5"/>
              </a:rPr>
              <a:t>https://chakra-ui.com/getting-started</a:t>
            </a:r>
            <a:r>
              <a:rPr lang="en-US" sz="3200" b="0">
                <a:solidFill>
                  <a:srgbClr val="000000"/>
                </a:solidFill>
                <a:effectLst/>
                <a:latin typeface="Times New Roman" panose="02020603050405020304" pitchFamily="18" charset="0"/>
                <a:ea typeface="Times New Roman" panose="02020603050405020304" pitchFamily="18" charset="0"/>
              </a:rPr>
              <a:t>, truy cập ngày 20/09/2022.</a:t>
            </a:r>
            <a:endParaRPr lang="vi-VN" sz="3200" b="1">
              <a:solidFill>
                <a:srgbClr val="000000"/>
              </a:solidFill>
              <a:effectLst/>
              <a:latin typeface="Times New Roman" panose="02020603050405020304" pitchFamily="18" charset="0"/>
              <a:ea typeface="Times New Roman" panose="02020603050405020304" pitchFamily="18" charset="0"/>
            </a:endParaRPr>
          </a:p>
          <a:p>
            <a:pPr marL="457200" indent="-228600" algn="just">
              <a:lnSpc>
                <a:spcPct val="150000"/>
              </a:lnSpc>
              <a:spcBef>
                <a:spcPts val="600"/>
              </a:spcBef>
              <a:spcAft>
                <a:spcPts val="600"/>
              </a:spcAft>
            </a:pPr>
            <a:r>
              <a:rPr lang="en-US" sz="3200" b="0">
                <a:solidFill>
                  <a:srgbClr val="000000"/>
                </a:solidFill>
                <a:effectLst/>
                <a:latin typeface="Times New Roman" panose="02020603050405020304" pitchFamily="18" charset="0"/>
                <a:ea typeface="Times New Roman" panose="02020603050405020304" pitchFamily="18" charset="0"/>
              </a:rPr>
              <a:t>SOCKET.IO DOCUMENT v4, </a:t>
            </a:r>
            <a:r>
              <a:rPr lang="en-US" sz="3200" b="0" u="sng">
                <a:solidFill>
                  <a:srgbClr val="000000"/>
                </a:solidFill>
                <a:effectLst/>
                <a:latin typeface="Times New Roman" panose="02020603050405020304" pitchFamily="18" charset="0"/>
                <a:ea typeface="Times New Roman" panose="02020603050405020304" pitchFamily="18" charset="0"/>
                <a:hlinkClick r:id="rId6"/>
              </a:rPr>
              <a:t>https://socket.io/docs/v4/</a:t>
            </a:r>
            <a:r>
              <a:rPr lang="en-US" sz="3200" b="0">
                <a:solidFill>
                  <a:srgbClr val="000000"/>
                </a:solidFill>
                <a:effectLst/>
                <a:latin typeface="Times New Roman" panose="02020603050405020304" pitchFamily="18" charset="0"/>
                <a:ea typeface="Times New Roman" panose="02020603050405020304" pitchFamily="18" charset="0"/>
              </a:rPr>
              <a:t>, truy cập ngày 16/09/2022</a:t>
            </a:r>
            <a:endParaRPr lang="vi-VN" sz="3200" b="1">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88290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7" name="Hộp Văn bản 6">
            <a:extLst>
              <a:ext uri="{FF2B5EF4-FFF2-40B4-BE49-F238E27FC236}">
                <a16:creationId xmlns:a16="http://schemas.microsoft.com/office/drawing/2014/main" id="{133F2EF8-E1C7-48A1-B329-EE6E4B5EE5A6}"/>
              </a:ext>
            </a:extLst>
          </p:cNvPr>
          <p:cNvSpPr txBox="1"/>
          <p:nvPr/>
        </p:nvSpPr>
        <p:spPr>
          <a:xfrm>
            <a:off x="1107232" y="0"/>
            <a:ext cx="8567834" cy="703078"/>
          </a:xfrm>
          <a:prstGeom prst="rect">
            <a:avLst/>
          </a:prstGeom>
          <a:noFill/>
        </p:spPr>
        <p:txBody>
          <a:bodyPr wrap="square">
            <a:spAutoFit/>
          </a:bodyPr>
          <a:lstStyle/>
          <a:p>
            <a:pPr>
              <a:lnSpc>
                <a:spcPct val="107000"/>
              </a:lnSpc>
              <a:spcBef>
                <a:spcPts val="1200"/>
              </a:spcBef>
            </a:pPr>
            <a:r>
              <a:rPr lang="vi-VN" sz="4000" b="1" kern="0" spc="50">
                <a:ln w="9525" cmpd="sng">
                  <a:solidFill>
                    <a:srgbClr val="C00000"/>
                  </a:solidFill>
                  <a:prstDash val="solid"/>
                </a:ln>
                <a:solidFill>
                  <a:srgbClr val="70AD47">
                    <a:tint val="1000"/>
                  </a:srgbClr>
                </a:solidFill>
                <a:effectLst>
                  <a:glow rad="38100">
                    <a:schemeClr val="accent1">
                      <a:alpha val="40000"/>
                    </a:schemeClr>
                  </a:glow>
                </a:effectLst>
                <a:ea typeface="DengXian Light" panose="02010600030101010101" pitchFamily="2" charset="-122"/>
                <a:cs typeface="Angsana New" panose="02020603050405020304" pitchFamily="18" charset="-34"/>
              </a:rPr>
              <a:t>CHƯƠNG 1: GIỚI THIỆU</a:t>
            </a:r>
          </a:p>
        </p:txBody>
      </p:sp>
      <p:sp>
        <p:nvSpPr>
          <p:cNvPr id="6" name="Hộp Văn bản 5">
            <a:extLst>
              <a:ext uri="{FF2B5EF4-FFF2-40B4-BE49-F238E27FC236}">
                <a16:creationId xmlns:a16="http://schemas.microsoft.com/office/drawing/2014/main" id="{8F8E5B49-0459-4CC2-93E0-1A3955BDDEF1}"/>
              </a:ext>
            </a:extLst>
          </p:cNvPr>
          <p:cNvSpPr txBox="1"/>
          <p:nvPr/>
        </p:nvSpPr>
        <p:spPr>
          <a:xfrm>
            <a:off x="2516934" y="575778"/>
            <a:ext cx="6097554"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1.6 Kế hoạch phân chia công việc</a:t>
            </a:r>
            <a:endParaRPr lang="vi-VN" sz="3200">
              <a:ln w="0"/>
              <a:solidFill>
                <a:schemeClr val="accent1"/>
              </a:solidFill>
              <a:effectLst>
                <a:outerShdw blurRad="38100" dist="25400" dir="5400000" algn="ctr" rotWithShape="0">
                  <a:srgbClr val="6E747A">
                    <a:alpha val="43000"/>
                  </a:srgbClr>
                </a:outerShdw>
              </a:effectLst>
            </a:endParaRPr>
          </a:p>
        </p:txBody>
      </p:sp>
      <p:sp>
        <p:nvSpPr>
          <p:cNvPr id="9" name="Hộp Văn bản 8">
            <a:extLst>
              <a:ext uri="{FF2B5EF4-FFF2-40B4-BE49-F238E27FC236}">
                <a16:creationId xmlns:a16="http://schemas.microsoft.com/office/drawing/2014/main" id="{D38303D3-0709-4DB8-A820-813FE69E4C13}"/>
              </a:ext>
            </a:extLst>
          </p:cNvPr>
          <p:cNvSpPr txBox="1"/>
          <p:nvPr/>
        </p:nvSpPr>
        <p:spPr>
          <a:xfrm>
            <a:off x="1527110" y="868165"/>
            <a:ext cx="8567834" cy="739754"/>
          </a:xfrm>
          <a:prstGeom prst="rect">
            <a:avLst/>
          </a:prstGeom>
          <a:noFill/>
        </p:spPr>
        <p:txBody>
          <a:bodyPr wrap="square">
            <a:spAutoFit/>
          </a:bodyPr>
          <a:lstStyle/>
          <a:p>
            <a:pPr marL="285750" indent="-228600" algn="just">
              <a:lnSpc>
                <a:spcPct val="150000"/>
              </a:lnSpc>
              <a:spcBef>
                <a:spcPts val="600"/>
              </a:spcBef>
              <a:spcAft>
                <a:spcPts val="600"/>
              </a:spcAft>
            </a:pPr>
            <a:r>
              <a:rPr lang="vi-VN" sz="3200" b="1">
                <a:ln w="0"/>
                <a:solidFill>
                  <a:schemeClr val="accent1"/>
                </a:solidFill>
                <a:effectLst>
                  <a:outerShdw blurRad="38100" dist="25400" dir="5400000" algn="ctr" rotWithShape="0">
                    <a:srgbClr val="6E747A">
                      <a:alpha val="43000"/>
                    </a:srgbClr>
                  </a:outerShdw>
                </a:effectLst>
                <a:ea typeface="Times New Roman" panose="02020603050405020304" pitchFamily="18" charset="0"/>
              </a:rPr>
              <a:t>Sơ đồ phân cấp chức năng của ứng dụng</a:t>
            </a:r>
          </a:p>
        </p:txBody>
      </p:sp>
      <p:graphicFrame>
        <p:nvGraphicFramePr>
          <p:cNvPr id="10" name="Sơ đồ 9">
            <a:extLst>
              <a:ext uri="{FF2B5EF4-FFF2-40B4-BE49-F238E27FC236}">
                <a16:creationId xmlns:a16="http://schemas.microsoft.com/office/drawing/2014/main" id="{45FE5E82-270E-4B01-9C5E-2E596C7BD722}"/>
              </a:ext>
            </a:extLst>
          </p:cNvPr>
          <p:cNvGraphicFramePr/>
          <p:nvPr>
            <p:extLst>
              <p:ext uri="{D42A27DB-BD31-4B8C-83A1-F6EECF244321}">
                <p14:modId xmlns:p14="http://schemas.microsoft.com/office/powerpoint/2010/main" val="3022443416"/>
              </p:ext>
            </p:extLst>
          </p:nvPr>
        </p:nvGraphicFramePr>
        <p:xfrm>
          <a:off x="354562" y="1571243"/>
          <a:ext cx="11383347" cy="50628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7797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7" name="Hộp Văn bản 6">
            <a:extLst>
              <a:ext uri="{FF2B5EF4-FFF2-40B4-BE49-F238E27FC236}">
                <a16:creationId xmlns:a16="http://schemas.microsoft.com/office/drawing/2014/main" id="{133F2EF8-E1C7-48A1-B329-EE6E4B5EE5A6}"/>
              </a:ext>
            </a:extLst>
          </p:cNvPr>
          <p:cNvSpPr txBox="1"/>
          <p:nvPr/>
        </p:nvSpPr>
        <p:spPr>
          <a:xfrm>
            <a:off x="1107232" y="0"/>
            <a:ext cx="8567834" cy="703078"/>
          </a:xfrm>
          <a:prstGeom prst="rect">
            <a:avLst/>
          </a:prstGeom>
          <a:noFill/>
        </p:spPr>
        <p:txBody>
          <a:bodyPr wrap="square">
            <a:spAutoFit/>
          </a:bodyPr>
          <a:lstStyle/>
          <a:p>
            <a:pPr>
              <a:lnSpc>
                <a:spcPct val="107000"/>
              </a:lnSpc>
              <a:spcBef>
                <a:spcPts val="1200"/>
              </a:spcBef>
            </a:pPr>
            <a:r>
              <a:rPr lang="vi-VN" sz="4000" b="1" kern="0" spc="50">
                <a:ln w="9525" cmpd="sng">
                  <a:solidFill>
                    <a:srgbClr val="C00000"/>
                  </a:solidFill>
                  <a:prstDash val="solid"/>
                </a:ln>
                <a:solidFill>
                  <a:srgbClr val="70AD47">
                    <a:tint val="1000"/>
                  </a:srgbClr>
                </a:solidFill>
                <a:effectLst>
                  <a:glow rad="38100">
                    <a:schemeClr val="accent1">
                      <a:alpha val="40000"/>
                    </a:schemeClr>
                  </a:glow>
                </a:effectLst>
                <a:ea typeface="DengXian Light" panose="02010600030101010101" pitchFamily="2" charset="-122"/>
                <a:cs typeface="Angsana New" panose="02020603050405020304" pitchFamily="18" charset="-34"/>
              </a:rPr>
              <a:t>CHƯƠNG 1: GIỚI THIỆU</a:t>
            </a:r>
          </a:p>
        </p:txBody>
      </p:sp>
      <p:sp>
        <p:nvSpPr>
          <p:cNvPr id="6" name="Hộp Văn bản 5">
            <a:extLst>
              <a:ext uri="{FF2B5EF4-FFF2-40B4-BE49-F238E27FC236}">
                <a16:creationId xmlns:a16="http://schemas.microsoft.com/office/drawing/2014/main" id="{8F8E5B49-0459-4CC2-93E0-1A3955BDDEF1}"/>
              </a:ext>
            </a:extLst>
          </p:cNvPr>
          <p:cNvSpPr txBox="1"/>
          <p:nvPr/>
        </p:nvSpPr>
        <p:spPr>
          <a:xfrm>
            <a:off x="2516934" y="575778"/>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1.7 Các chức năng chinh cho ứng dụng</a:t>
            </a:r>
            <a:endParaRPr lang="vi-VN" sz="3200">
              <a:ln w="0"/>
              <a:solidFill>
                <a:schemeClr val="accent1"/>
              </a:solidFill>
              <a:effectLst>
                <a:outerShdw blurRad="38100" dist="25400" dir="5400000" algn="ctr" rotWithShape="0">
                  <a:srgbClr val="6E747A">
                    <a:alpha val="43000"/>
                  </a:srgbClr>
                </a:outerShdw>
              </a:effectLst>
            </a:endParaRPr>
          </a:p>
        </p:txBody>
      </p:sp>
      <p:sp>
        <p:nvSpPr>
          <p:cNvPr id="9" name="Hộp Văn bản 8">
            <a:extLst>
              <a:ext uri="{FF2B5EF4-FFF2-40B4-BE49-F238E27FC236}">
                <a16:creationId xmlns:a16="http://schemas.microsoft.com/office/drawing/2014/main" id="{D38303D3-0709-4DB8-A820-813FE69E4C13}"/>
              </a:ext>
            </a:extLst>
          </p:cNvPr>
          <p:cNvSpPr txBox="1"/>
          <p:nvPr/>
        </p:nvSpPr>
        <p:spPr>
          <a:xfrm>
            <a:off x="1660849" y="2287661"/>
            <a:ext cx="10094944" cy="2989601"/>
          </a:xfrm>
          <a:prstGeom prst="rect">
            <a:avLst/>
          </a:prstGeom>
          <a:noFill/>
        </p:spPr>
        <p:txBody>
          <a:bodyPr wrap="square">
            <a:spAutoFit/>
          </a:bodyPr>
          <a:lstStyle/>
          <a:p>
            <a:pPr marL="342900" lvl="0" indent="-342900" algn="just">
              <a:lnSpc>
                <a:spcPct val="107000"/>
              </a:lnSpc>
              <a:spcAft>
                <a:spcPts val="600"/>
              </a:spcAft>
              <a:buFont typeface="Courier New" panose="02070309020205020404" pitchFamily="49" charset="0"/>
              <a:buChar char="o"/>
            </a:pPr>
            <a:r>
              <a:rPr lang="vi-VN" sz="2800">
                <a:effectLst/>
                <a:ea typeface="DengXian" panose="02010600030101010101" pitchFamily="2" charset="-122"/>
                <a:cs typeface="Cordia New" panose="020B0304020202020204" pitchFamily="34" charset="-34"/>
              </a:rPr>
              <a:t>Quản lý phòng chat: thêm phòng chat, xoá phòng chat, sửa thông tin phòng chat, liệt kê danh sách phòng chat, sắp xếp phòng chat theo lịch sử chat.</a:t>
            </a:r>
          </a:p>
          <a:p>
            <a:pPr marL="342900" lvl="0" indent="-342900" algn="just">
              <a:lnSpc>
                <a:spcPct val="107000"/>
              </a:lnSpc>
              <a:spcAft>
                <a:spcPts val="600"/>
              </a:spcAft>
              <a:buFont typeface="Courier New" panose="02070309020205020404" pitchFamily="49" charset="0"/>
              <a:buChar char="o"/>
            </a:pPr>
            <a:r>
              <a:rPr lang="vi-VN" sz="2800">
                <a:effectLst/>
                <a:ea typeface="DengXian" panose="02010600030101010101" pitchFamily="2" charset="-122"/>
                <a:cs typeface="Cordia New" panose="020B0304020202020204" pitchFamily="34" charset="-34"/>
              </a:rPr>
              <a:t>Quản lý người dùng: thêm người dùng, xoá người dùng, sửa thông tin người dùng.</a:t>
            </a:r>
          </a:p>
          <a:p>
            <a:pPr marL="342900" lvl="0" indent="-342900" algn="just">
              <a:lnSpc>
                <a:spcPct val="107000"/>
              </a:lnSpc>
              <a:spcAft>
                <a:spcPts val="600"/>
              </a:spcAft>
              <a:buFont typeface="Courier New" panose="02070309020205020404" pitchFamily="49" charset="0"/>
              <a:buChar char="o"/>
            </a:pPr>
            <a:r>
              <a:rPr lang="vi-VN" sz="2800">
                <a:effectLst/>
                <a:ea typeface="DengXian" panose="02010600030101010101" pitchFamily="2" charset="-122"/>
                <a:cs typeface="Cordia New" panose="020B0304020202020204" pitchFamily="34" charset="-34"/>
              </a:rPr>
              <a:t>Quản lý message: thêm message, xóa message.</a:t>
            </a:r>
          </a:p>
        </p:txBody>
      </p:sp>
    </p:spTree>
    <p:extLst>
      <p:ext uri="{BB962C8B-B14F-4D97-AF65-F5344CB8AC3E}">
        <p14:creationId xmlns:p14="http://schemas.microsoft.com/office/powerpoint/2010/main" val="224024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ite technology background Free Vector - Nohat - Free for designer">
            <a:extLst>
              <a:ext uri="{FF2B5EF4-FFF2-40B4-BE49-F238E27FC236}">
                <a16:creationId xmlns:a16="http://schemas.microsoft.com/office/drawing/2014/main" id="{57C21A56-102C-4792-9F76-C073CA20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28988" cy="6861846"/>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59DC2B5D-7A21-4611-B455-F9600A89D463}"/>
              </a:ext>
            </a:extLst>
          </p:cNvPr>
          <p:cNvSpPr txBox="1"/>
          <p:nvPr/>
        </p:nvSpPr>
        <p:spPr>
          <a:xfrm>
            <a:off x="1562877" y="0"/>
            <a:ext cx="7203233" cy="707886"/>
          </a:xfrm>
          <a:prstGeom prst="rect">
            <a:avLst/>
          </a:prstGeom>
          <a:noFill/>
        </p:spPr>
        <p:txBody>
          <a:bodyPr wrap="square">
            <a:spAutoFit/>
          </a:bodyPr>
          <a:lstStyle/>
          <a:p>
            <a:r>
              <a:rPr lang="vi-VN" sz="4000" b="1" spc="50">
                <a:ln w="9525" cmpd="sng">
                  <a:solidFill>
                    <a:srgbClr val="C00000"/>
                  </a:solidFill>
                  <a:prstDash val="solid"/>
                </a:ln>
                <a:solidFill>
                  <a:srgbClr val="70AD47">
                    <a:tint val="1000"/>
                  </a:srgbClr>
                </a:solidFill>
                <a:effectLst>
                  <a:glow rad="38100">
                    <a:schemeClr val="accent1">
                      <a:alpha val="40000"/>
                    </a:schemeClr>
                  </a:glow>
                </a:effectLst>
                <a:latin typeface="Calibri" panose="020F0502020204030204" pitchFamily="34" charset="0"/>
                <a:ea typeface="DengXian" panose="02010600030101010101" pitchFamily="2" charset="-122"/>
                <a:cs typeface="Cordia New" panose="020B0304020202020204" pitchFamily="34" charset="-34"/>
              </a:rPr>
              <a:t>CHƯƠNG 2: CƠ SỞ LÝ THUYẾT</a:t>
            </a:r>
            <a:endParaRPr lang="vi-VN" sz="7200" b="1" spc="50">
              <a:ln w="9525" cmpd="sng">
                <a:solidFill>
                  <a:srgbClr val="C00000"/>
                </a:solidFill>
                <a:prstDash val="solid"/>
              </a:ln>
              <a:solidFill>
                <a:srgbClr val="70AD47">
                  <a:tint val="1000"/>
                </a:srgbClr>
              </a:solidFill>
              <a:effectLst>
                <a:glow rad="38100">
                  <a:schemeClr val="accent1">
                    <a:alpha val="40000"/>
                  </a:schemeClr>
                </a:glow>
              </a:effectLst>
            </a:endParaRPr>
          </a:p>
        </p:txBody>
      </p:sp>
      <p:sp>
        <p:nvSpPr>
          <p:cNvPr id="5" name="Hộp Văn bản 4">
            <a:extLst>
              <a:ext uri="{FF2B5EF4-FFF2-40B4-BE49-F238E27FC236}">
                <a16:creationId xmlns:a16="http://schemas.microsoft.com/office/drawing/2014/main" id="{E9F4C0A6-22C0-4243-9770-19BA5F2DDA6E}"/>
              </a:ext>
            </a:extLst>
          </p:cNvPr>
          <p:cNvSpPr txBox="1"/>
          <p:nvPr/>
        </p:nvSpPr>
        <p:spPr>
          <a:xfrm>
            <a:off x="2516934" y="575778"/>
            <a:ext cx="7298870" cy="584775"/>
          </a:xfrm>
          <a:prstGeom prst="rect">
            <a:avLst/>
          </a:prstGeom>
          <a:noFill/>
        </p:spPr>
        <p:txBody>
          <a:bodyPr wrap="square">
            <a:spAutoFit/>
          </a:bodyPr>
          <a:lstStyle/>
          <a:p>
            <a:r>
              <a:rPr lang="vi-VN" sz="320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DengXian" panose="02010600030101010101" pitchFamily="2" charset="-122"/>
                <a:cs typeface="Cordia New" panose="020B0304020202020204" pitchFamily="34" charset="-34"/>
              </a:rPr>
              <a:t>2.1 Heroku</a:t>
            </a:r>
            <a:endParaRPr lang="vi-VN" sz="3200">
              <a:ln w="0"/>
              <a:solidFill>
                <a:schemeClr val="accent1"/>
              </a:solidFill>
              <a:effectLst>
                <a:outerShdw blurRad="38100" dist="25400" dir="5400000" algn="ctr" rotWithShape="0">
                  <a:srgbClr val="6E747A">
                    <a:alpha val="43000"/>
                  </a:srgbClr>
                </a:outerShdw>
              </a:effectLst>
            </a:endParaRPr>
          </a:p>
        </p:txBody>
      </p:sp>
      <p:pic>
        <p:nvPicPr>
          <p:cNvPr id="8" name="Hình ảnh 7" descr="Ảnh có chứa văn bản, đồng hồ&#10;&#10;Mô tả được tạo tự động">
            <a:extLst>
              <a:ext uri="{FF2B5EF4-FFF2-40B4-BE49-F238E27FC236}">
                <a16:creationId xmlns:a16="http://schemas.microsoft.com/office/drawing/2014/main" id="{01A61C0A-6BA0-4A4C-B0AA-8B2F6168487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393" y="2374656"/>
            <a:ext cx="11082061" cy="3099662"/>
          </a:xfrm>
          <a:prstGeom prst="rect">
            <a:avLst/>
          </a:prstGeom>
          <a:noFill/>
          <a:ln>
            <a:noFill/>
          </a:ln>
        </p:spPr>
      </p:pic>
    </p:spTree>
    <p:extLst>
      <p:ext uri="{BB962C8B-B14F-4D97-AF65-F5344CB8AC3E}">
        <p14:creationId xmlns:p14="http://schemas.microsoft.com/office/powerpoint/2010/main" val="2531107802"/>
      </p:ext>
    </p:extLst>
  </p:cSld>
  <p:clrMapOvr>
    <a:masterClrMapping/>
  </p:clrMapOvr>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4638</Words>
  <Application>Microsoft Office PowerPoint</Application>
  <PresentationFormat>Màn hình rộng</PresentationFormat>
  <Paragraphs>467</Paragraphs>
  <Slides>61</Slides>
  <Notes>53</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61</vt:i4>
      </vt:variant>
    </vt:vector>
  </HeadingPairs>
  <TitlesOfParts>
    <vt:vector size="67" baseType="lpstr">
      <vt:lpstr>Arial</vt:lpstr>
      <vt:lpstr>Calibri</vt:lpstr>
      <vt:lpstr>Courier New</vt:lpstr>
      <vt:lpstr>Symbol</vt:lpstr>
      <vt:lpstr>Times New Roman</vt:lpstr>
      <vt:lpstr>Chủ đề Office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Cường Đức</dc:creator>
  <cp:lastModifiedBy>Cường Đức</cp:lastModifiedBy>
  <cp:revision>52</cp:revision>
  <dcterms:created xsi:type="dcterms:W3CDTF">2022-11-27T09:39:36Z</dcterms:created>
  <dcterms:modified xsi:type="dcterms:W3CDTF">2022-11-27T11:28:03Z</dcterms:modified>
</cp:coreProperties>
</file>